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2"/>
  </p:notesMasterIdLst>
  <p:sldIdLst>
    <p:sldId id="257" r:id="rId2"/>
    <p:sldId id="480" r:id="rId3"/>
    <p:sldId id="481" r:id="rId4"/>
    <p:sldId id="469" r:id="rId5"/>
    <p:sldId id="472" r:id="rId6"/>
    <p:sldId id="476" r:id="rId7"/>
    <p:sldId id="486" r:id="rId8"/>
    <p:sldId id="488" r:id="rId9"/>
    <p:sldId id="489" r:id="rId10"/>
    <p:sldId id="491" r:id="rId11"/>
    <p:sldId id="490" r:id="rId12"/>
    <p:sldId id="297" r:id="rId13"/>
    <p:sldId id="487" r:id="rId14"/>
    <p:sldId id="483" r:id="rId15"/>
    <p:sldId id="473" r:id="rId16"/>
    <p:sldId id="475" r:id="rId17"/>
    <p:sldId id="478" r:id="rId18"/>
    <p:sldId id="477" r:id="rId19"/>
    <p:sldId id="464" r:id="rId20"/>
    <p:sldId id="46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Tw Cen MT" panose="020B060402020202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80">
          <p15:clr>
            <a:srgbClr val="9AA0A6"/>
          </p15:clr>
        </p15:guide>
        <p15:guide id="4" orient="horz" pos="256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imesh Kuma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383BF-ECAC-8C5F-5870-3C7FE6F546AD}" v="45" dt="2021-07-24T05:03:12.876"/>
    <p1510:client id="{1AA35CF3-34AC-7CF8-FA2C-8C0FB3B9202F}" v="657" dt="2021-09-15T09:53:51.247"/>
    <p1510:client id="{2D7FFBDA-44FE-F362-1F89-B2E47C6360D5}" v="433" dt="2021-09-14T11:19:39.005"/>
    <p1510:client id="{5FE9EDD5-3AD7-3950-A7DA-DEE6BF20EF7D}" v="2" dt="2021-08-06T13:59:06.099"/>
    <p1510:client id="{7BC64D8A-F48D-8837-7737-DF3AF6242D43}" v="1383" dt="2021-07-24T19:31:22.062"/>
    <p1510:client id="{88E9F8A8-CFFE-2824-103E-6A2D4BB57AD2}" v="542" dt="2021-07-25T17:44:22.940"/>
    <p1510:client id="{C0840F32-008E-3E92-A8BF-DCD8CA90223F}" v="32" dt="2021-06-10T18:20:41.146"/>
    <p1510:client id="{CDD7E40D-EF21-AE6D-C533-3986E3573ABF}" v="6" dt="2021-08-02T05:30:53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  <p:guide orient="horz" pos="680"/>
        <p:guide orient="horz" pos="25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vyasree B" userId="S::kavyasree.b@ripplr.in::e5ede38e-88a7-46f7-b8cd-a2198dd51dd0" providerId="AD" clId="Web-{7BC64D8A-F48D-8837-7737-DF3AF6242D43}"/>
    <pc:docChg chg="addSld delSld modSld sldOrd">
      <pc:chgData name="Kavyasree B" userId="S::kavyasree.b@ripplr.in::e5ede38e-88a7-46f7-b8cd-a2198dd51dd0" providerId="AD" clId="Web-{7BC64D8A-F48D-8837-7737-DF3AF6242D43}" dt="2021-07-24T19:31:18.562" v="821" actId="14100"/>
      <pc:docMkLst>
        <pc:docMk/>
      </pc:docMkLst>
      <pc:sldChg chg="addSp delSp modSp mod setBg">
        <pc:chgData name="Kavyasree B" userId="S::kavyasree.b@ripplr.in::e5ede38e-88a7-46f7-b8cd-a2198dd51dd0" providerId="AD" clId="Web-{7BC64D8A-F48D-8837-7737-DF3AF6242D43}" dt="2021-07-24T18:15:58.697" v="332" actId="20577"/>
        <pc:sldMkLst>
          <pc:docMk/>
          <pc:sldMk cId="0" sldId="257"/>
        </pc:sldMkLst>
        <pc:spChg chg="add del">
          <ac:chgData name="Kavyasree B" userId="S::kavyasree.b@ripplr.in::e5ede38e-88a7-46f7-b8cd-a2198dd51dd0" providerId="AD" clId="Web-{7BC64D8A-F48D-8837-7737-DF3AF6242D43}" dt="2021-07-24T17:59:04.607" v="235"/>
          <ac:spMkLst>
            <pc:docMk/>
            <pc:sldMk cId="0" sldId="257"/>
            <ac:spMk id="3" creationId="{5463A52B-1834-4A25-92AC-5A1290D930E0}"/>
          </ac:spMkLst>
        </pc:spChg>
        <pc:spChg chg="mod">
          <ac:chgData name="Kavyasree B" userId="S::kavyasree.b@ripplr.in::e5ede38e-88a7-46f7-b8cd-a2198dd51dd0" providerId="AD" clId="Web-{7BC64D8A-F48D-8837-7737-DF3AF6242D43}" dt="2021-07-24T18:15:58.697" v="332" actId="20577"/>
          <ac:spMkLst>
            <pc:docMk/>
            <pc:sldMk cId="0" sldId="257"/>
            <ac:spMk id="4" creationId="{E5D34E6B-6748-499E-97B2-562B54EEDFCA}"/>
          </ac:spMkLst>
        </pc:spChg>
        <pc:picChg chg="del">
          <ac:chgData name="Kavyasree B" userId="S::kavyasree.b@ripplr.in::e5ede38e-88a7-46f7-b8cd-a2198dd51dd0" providerId="AD" clId="Web-{7BC64D8A-F48D-8837-7737-DF3AF6242D43}" dt="2021-07-24T18:12:26.194" v="274"/>
          <ac:picMkLst>
            <pc:docMk/>
            <pc:sldMk cId="0" sldId="257"/>
            <ac:picMk id="2" creationId="{B0C4066B-9BCE-4884-B385-8A73E781A34D}"/>
          </ac:picMkLst>
        </pc:picChg>
      </pc:sldChg>
      <pc:sldChg chg="del">
        <pc:chgData name="Kavyasree B" userId="S::kavyasree.b@ripplr.in::e5ede38e-88a7-46f7-b8cd-a2198dd51dd0" providerId="AD" clId="Web-{7BC64D8A-F48D-8837-7737-DF3AF6242D43}" dt="2021-07-24T17:42:48.607" v="45"/>
        <pc:sldMkLst>
          <pc:docMk/>
          <pc:sldMk cId="0" sldId="259"/>
        </pc:sldMkLst>
      </pc:sldChg>
      <pc:sldChg chg="del">
        <pc:chgData name="Kavyasree B" userId="S::kavyasree.b@ripplr.in::e5ede38e-88a7-46f7-b8cd-a2198dd51dd0" providerId="AD" clId="Web-{7BC64D8A-F48D-8837-7737-DF3AF6242D43}" dt="2021-07-24T17:42:43.169" v="44"/>
        <pc:sldMkLst>
          <pc:docMk/>
          <pc:sldMk cId="0" sldId="260"/>
        </pc:sldMkLst>
      </pc:sldChg>
      <pc:sldChg chg="addSp delSp modSp del">
        <pc:chgData name="Kavyasree B" userId="S::kavyasree.b@ripplr.in::e5ede38e-88a7-46f7-b8cd-a2198dd51dd0" providerId="AD" clId="Web-{7BC64D8A-F48D-8837-7737-DF3AF6242D43}" dt="2021-07-24T18:00:52.921" v="248"/>
        <pc:sldMkLst>
          <pc:docMk/>
          <pc:sldMk cId="0" sldId="289"/>
        </pc:sldMkLst>
        <pc:spChg chg="add mod">
          <ac:chgData name="Kavyasree B" userId="S::kavyasree.b@ripplr.in::e5ede38e-88a7-46f7-b8cd-a2198dd51dd0" providerId="AD" clId="Web-{7BC64D8A-F48D-8837-7737-DF3AF6242D43}" dt="2021-07-24T17:58:43.716" v="232" actId="1076"/>
          <ac:spMkLst>
            <pc:docMk/>
            <pc:sldMk cId="0" sldId="289"/>
            <ac:spMk id="2" creationId="{512D2FF9-06CD-44AC-8CB3-9BCAF258A0FB}"/>
          </ac:spMkLst>
        </pc:spChg>
        <pc:spChg chg="mod">
          <ac:chgData name="Kavyasree B" userId="S::kavyasree.b@ripplr.in::e5ede38e-88a7-46f7-b8cd-a2198dd51dd0" providerId="AD" clId="Web-{7BC64D8A-F48D-8837-7737-DF3AF6242D43}" dt="2021-07-24T17:39:35.926" v="15" actId="1076"/>
          <ac:spMkLst>
            <pc:docMk/>
            <pc:sldMk cId="0" sldId="289"/>
            <ac:spMk id="4" creationId="{00000000-0000-0000-0000-000000000000}"/>
          </ac:spMkLst>
        </pc:spChg>
        <pc:spChg chg="del">
          <ac:chgData name="Kavyasree B" userId="S::kavyasree.b@ripplr.in::e5ede38e-88a7-46f7-b8cd-a2198dd51dd0" providerId="AD" clId="Web-{7BC64D8A-F48D-8837-7737-DF3AF6242D43}" dt="2021-07-24T17:41:28.169" v="42"/>
          <ac:spMkLst>
            <pc:docMk/>
            <pc:sldMk cId="0" sldId="289"/>
            <ac:spMk id="5" creationId="{00000000-0000-0000-0000-000000000000}"/>
          </ac:spMkLst>
        </pc:spChg>
        <pc:spChg chg="del">
          <ac:chgData name="Kavyasree B" userId="S::kavyasree.b@ripplr.in::e5ede38e-88a7-46f7-b8cd-a2198dd51dd0" providerId="AD" clId="Web-{7BC64D8A-F48D-8837-7737-DF3AF6242D43}" dt="2021-07-24T17:39:01.535" v="1"/>
          <ac:spMkLst>
            <pc:docMk/>
            <pc:sldMk cId="0" sldId="289"/>
            <ac:spMk id="6" creationId="{00000000-0000-0000-0000-000000000000}"/>
          </ac:spMkLst>
        </pc:spChg>
        <pc:spChg chg="del">
          <ac:chgData name="Kavyasree B" userId="S::kavyasree.b@ripplr.in::e5ede38e-88a7-46f7-b8cd-a2198dd51dd0" providerId="AD" clId="Web-{7BC64D8A-F48D-8837-7737-DF3AF6242D43}" dt="2021-07-24T17:41:31.497" v="43"/>
          <ac:spMkLst>
            <pc:docMk/>
            <pc:sldMk cId="0" sldId="289"/>
            <ac:spMk id="7" creationId="{00000000-0000-0000-0000-000000000000}"/>
          </ac:spMkLst>
        </pc:spChg>
        <pc:spChg chg="del">
          <ac:chgData name="Kavyasree B" userId="S::kavyasree.b@ripplr.in::e5ede38e-88a7-46f7-b8cd-a2198dd51dd0" providerId="AD" clId="Web-{7BC64D8A-F48D-8837-7737-DF3AF6242D43}" dt="2021-07-24T17:38:56.144" v="0"/>
          <ac:spMkLst>
            <pc:docMk/>
            <pc:sldMk cId="0" sldId="289"/>
            <ac:spMk id="8" creationId="{5E118E4D-E8C3-4213-BE90-3E3722C5E0AB}"/>
          </ac:spMkLst>
        </pc:spChg>
      </pc:sldChg>
      <pc:sldChg chg="del">
        <pc:chgData name="Kavyasree B" userId="S::kavyasree.b@ripplr.in::e5ede38e-88a7-46f7-b8cd-a2198dd51dd0" providerId="AD" clId="Web-{7BC64D8A-F48D-8837-7737-DF3AF6242D43}" dt="2021-07-24T18:36:47.851" v="488"/>
        <pc:sldMkLst>
          <pc:docMk/>
          <pc:sldMk cId="1951225958" sldId="460"/>
        </pc:sldMkLst>
      </pc:sldChg>
      <pc:sldChg chg="modSp new add del">
        <pc:chgData name="Kavyasree B" userId="S::kavyasree.b@ripplr.in::e5ede38e-88a7-46f7-b8cd-a2198dd51dd0" providerId="AD" clId="Web-{7BC64D8A-F48D-8837-7737-DF3AF6242D43}" dt="2021-07-24T18:36:55.351" v="490"/>
        <pc:sldMkLst>
          <pc:docMk/>
          <pc:sldMk cId="4281959869" sldId="464"/>
        </pc:sldMkLst>
        <pc:spChg chg="mod">
          <ac:chgData name="Kavyasree B" userId="S::kavyasree.b@ripplr.in::e5ede38e-88a7-46f7-b8cd-a2198dd51dd0" providerId="AD" clId="Web-{7BC64D8A-F48D-8837-7737-DF3AF6242D43}" dt="2021-07-24T17:46:25.798" v="168" actId="20577"/>
          <ac:spMkLst>
            <pc:docMk/>
            <pc:sldMk cId="4281959869" sldId="464"/>
            <ac:spMk id="3" creationId="{BA10C72D-773A-4D23-A8D7-E751C3570B30}"/>
          </ac:spMkLst>
        </pc:spChg>
      </pc:sldChg>
      <pc:sldChg chg="modSp new">
        <pc:chgData name="Kavyasree B" userId="S::kavyasree.b@ripplr.in::e5ede38e-88a7-46f7-b8cd-a2198dd51dd0" providerId="AD" clId="Web-{7BC64D8A-F48D-8837-7737-DF3AF6242D43}" dt="2021-07-24T17:58:23.513" v="230" actId="20577"/>
        <pc:sldMkLst>
          <pc:docMk/>
          <pc:sldMk cId="2177658786" sldId="465"/>
        </pc:sldMkLst>
        <pc:spChg chg="mod">
          <ac:chgData name="Kavyasree B" userId="S::kavyasree.b@ripplr.in::e5ede38e-88a7-46f7-b8cd-a2198dd51dd0" providerId="AD" clId="Web-{7BC64D8A-F48D-8837-7737-DF3AF6242D43}" dt="2021-07-24T17:47:09.064" v="172" actId="20577"/>
          <ac:spMkLst>
            <pc:docMk/>
            <pc:sldMk cId="2177658786" sldId="465"/>
            <ac:spMk id="2" creationId="{C988AA59-228A-4AE5-988E-F2EE62B1C5E7}"/>
          </ac:spMkLst>
        </pc:spChg>
        <pc:spChg chg="mod">
          <ac:chgData name="Kavyasree B" userId="S::kavyasree.b@ripplr.in::e5ede38e-88a7-46f7-b8cd-a2198dd51dd0" providerId="AD" clId="Web-{7BC64D8A-F48D-8837-7737-DF3AF6242D43}" dt="2021-07-24T17:58:23.513" v="230" actId="20577"/>
          <ac:spMkLst>
            <pc:docMk/>
            <pc:sldMk cId="2177658786" sldId="465"/>
            <ac:spMk id="3" creationId="{B4A6A7A1-0C7E-441C-8E28-DF10F5030DEE}"/>
          </ac:spMkLst>
        </pc:spChg>
      </pc:sldChg>
      <pc:sldChg chg="addSp new del">
        <pc:chgData name="Kavyasree B" userId="S::kavyasree.b@ripplr.in::e5ede38e-88a7-46f7-b8cd-a2198dd51dd0" providerId="AD" clId="Web-{7BC64D8A-F48D-8837-7737-DF3AF6242D43}" dt="2021-07-24T18:36:41.632" v="487"/>
        <pc:sldMkLst>
          <pc:docMk/>
          <pc:sldMk cId="2613269087" sldId="466"/>
        </pc:sldMkLst>
        <pc:spChg chg="add">
          <ac:chgData name="Kavyasree B" userId="S::kavyasree.b@ripplr.in::e5ede38e-88a7-46f7-b8cd-a2198dd51dd0" providerId="AD" clId="Web-{7BC64D8A-F48D-8837-7737-DF3AF6242D43}" dt="2021-07-24T17:59:07.451" v="236"/>
          <ac:spMkLst>
            <pc:docMk/>
            <pc:sldMk cId="2613269087" sldId="466"/>
            <ac:spMk id="4" creationId="{E132CF3D-2C80-434B-BAF4-C263EF7B2345}"/>
          </ac:spMkLst>
        </pc:spChg>
      </pc:sldChg>
      <pc:sldChg chg="new del">
        <pc:chgData name="Kavyasree B" userId="S::kavyasree.b@ripplr.in::e5ede38e-88a7-46f7-b8cd-a2198dd51dd0" providerId="AD" clId="Web-{7BC64D8A-F48D-8837-7737-DF3AF6242D43}" dt="2021-07-24T18:00:55.249" v="249"/>
        <pc:sldMkLst>
          <pc:docMk/>
          <pc:sldMk cId="3344955080" sldId="467"/>
        </pc:sldMkLst>
      </pc:sldChg>
      <pc:sldChg chg="addSp delSp add ord replId">
        <pc:chgData name="Kavyasree B" userId="S::kavyasree.b@ripplr.in::e5ede38e-88a7-46f7-b8cd-a2198dd51dd0" providerId="AD" clId="Web-{7BC64D8A-F48D-8837-7737-DF3AF6242D43}" dt="2021-07-24T18:16:13.072" v="333"/>
        <pc:sldMkLst>
          <pc:docMk/>
          <pc:sldMk cId="3390294104" sldId="468"/>
        </pc:sldMkLst>
        <pc:spChg chg="add">
          <ac:chgData name="Kavyasree B" userId="S::kavyasree.b@ripplr.in::e5ede38e-88a7-46f7-b8cd-a2198dd51dd0" providerId="AD" clId="Web-{7BC64D8A-F48D-8837-7737-DF3AF6242D43}" dt="2021-07-24T18:00:39.765" v="246"/>
          <ac:spMkLst>
            <pc:docMk/>
            <pc:sldMk cId="3390294104" sldId="468"/>
            <ac:spMk id="3" creationId="{964B3FEE-DCFD-48C5-9A27-B88EA5E097AE}"/>
          </ac:spMkLst>
        </pc:spChg>
        <pc:spChg chg="del">
          <ac:chgData name="Kavyasree B" userId="S::kavyasree.b@ripplr.in::e5ede38e-88a7-46f7-b8cd-a2198dd51dd0" providerId="AD" clId="Web-{7BC64D8A-F48D-8837-7737-DF3AF6242D43}" dt="2021-07-24T18:00:06.358" v="243"/>
          <ac:spMkLst>
            <pc:docMk/>
            <pc:sldMk cId="3390294104" sldId="468"/>
            <ac:spMk id="4" creationId="{E5D34E6B-6748-499E-97B2-562B54EEDFCA}"/>
          </ac:spMkLst>
        </pc:spChg>
        <pc:spChg chg="del">
          <ac:chgData name="Kavyasree B" userId="S::kavyasree.b@ripplr.in::e5ede38e-88a7-46f7-b8cd-a2198dd51dd0" providerId="AD" clId="Web-{7BC64D8A-F48D-8837-7737-DF3AF6242D43}" dt="2021-07-24T18:16:13.072" v="333"/>
          <ac:spMkLst>
            <pc:docMk/>
            <pc:sldMk cId="3390294104" sldId="468"/>
            <ac:spMk id="5" creationId="{FE281DB8-FE88-40B2-BC34-2B6C215AE089}"/>
          </ac:spMkLst>
        </pc:spChg>
        <pc:spChg chg="add">
          <ac:chgData name="Kavyasree B" userId="S::kavyasree.b@ripplr.in::e5ede38e-88a7-46f7-b8cd-a2198dd51dd0" providerId="AD" clId="Web-{7BC64D8A-F48D-8837-7737-DF3AF6242D43}" dt="2021-07-24T18:00:46.624" v="247"/>
          <ac:spMkLst>
            <pc:docMk/>
            <pc:sldMk cId="3390294104" sldId="468"/>
            <ac:spMk id="8" creationId="{FBC54A96-8956-4E64-BB8C-5F9CA146868C}"/>
          </ac:spMkLst>
        </pc:spChg>
        <pc:picChg chg="del">
          <ac:chgData name="Kavyasree B" userId="S::kavyasree.b@ripplr.in::e5ede38e-88a7-46f7-b8cd-a2198dd51dd0" providerId="AD" clId="Web-{7BC64D8A-F48D-8837-7737-DF3AF6242D43}" dt="2021-07-24T18:00:02.405" v="242"/>
          <ac:picMkLst>
            <pc:docMk/>
            <pc:sldMk cId="3390294104" sldId="468"/>
            <ac:picMk id="2" creationId="{B0C4066B-9BCE-4884-B385-8A73E781A34D}"/>
          </ac:picMkLst>
        </pc:picChg>
      </pc:sldChg>
      <pc:sldChg chg="addSp delSp modSp add replId">
        <pc:chgData name="Kavyasree B" userId="S::kavyasree.b@ripplr.in::e5ede38e-88a7-46f7-b8cd-a2198dd51dd0" providerId="AD" clId="Web-{7BC64D8A-F48D-8837-7737-DF3AF6242D43}" dt="2021-07-24T18:59:25.257" v="544" actId="1076"/>
        <pc:sldMkLst>
          <pc:docMk/>
          <pc:sldMk cId="931214758" sldId="469"/>
        </pc:sldMkLst>
        <pc:spChg chg="add mod">
          <ac:chgData name="Kavyasree B" userId="S::kavyasree.b@ripplr.in::e5ede38e-88a7-46f7-b8cd-a2198dd51dd0" providerId="AD" clId="Web-{7BC64D8A-F48D-8837-7737-DF3AF6242D43}" dt="2021-07-24T18:30:11.894" v="442" actId="1076"/>
          <ac:spMkLst>
            <pc:docMk/>
            <pc:sldMk cId="931214758" sldId="469"/>
            <ac:spMk id="81" creationId="{7113CF6D-437A-43EA-8A55-3D68448B4EEF}"/>
          </ac:spMkLst>
        </pc:spChg>
        <pc:spChg chg="add del mod">
          <ac:chgData name="Kavyasree B" userId="S::kavyasree.b@ripplr.in::e5ede38e-88a7-46f7-b8cd-a2198dd51dd0" providerId="AD" clId="Web-{7BC64D8A-F48D-8837-7737-DF3AF6242D43}" dt="2021-07-24T18:19:24.574" v="338"/>
          <ac:spMkLst>
            <pc:docMk/>
            <pc:sldMk cId="931214758" sldId="469"/>
            <ac:spMk id="82" creationId="{AA976EAB-FCDF-4C34-B6C8-317D86B62178}"/>
          </ac:spMkLst>
        </pc:spChg>
        <pc:spChg chg="add del mod">
          <ac:chgData name="Kavyasree B" userId="S::kavyasree.b@ripplr.in::e5ede38e-88a7-46f7-b8cd-a2198dd51dd0" providerId="AD" clId="Web-{7BC64D8A-F48D-8837-7737-DF3AF6242D43}" dt="2021-07-24T18:19:22.965" v="337"/>
          <ac:spMkLst>
            <pc:docMk/>
            <pc:sldMk cId="931214758" sldId="469"/>
            <ac:spMk id="83" creationId="{6E78F941-3446-4F97-B4CF-1D557555ABF5}"/>
          </ac:spMkLst>
        </pc:spChg>
        <pc:spChg chg="add del">
          <ac:chgData name="Kavyasree B" userId="S::kavyasree.b@ripplr.in::e5ede38e-88a7-46f7-b8cd-a2198dd51dd0" providerId="AD" clId="Web-{7BC64D8A-F48D-8837-7737-DF3AF6242D43}" dt="2021-07-24T18:09:20.880" v="273"/>
          <ac:spMkLst>
            <pc:docMk/>
            <pc:sldMk cId="931214758" sldId="469"/>
            <ac:spMk id="84" creationId="{F20CF880-0DB8-40BB-94E1-79A9E25FC873}"/>
          </ac:spMkLst>
        </pc:spChg>
        <pc:spChg chg="add mod">
          <ac:chgData name="Kavyasree B" userId="S::kavyasree.b@ripplr.in::e5ede38e-88a7-46f7-b8cd-a2198dd51dd0" providerId="AD" clId="Web-{7BC64D8A-F48D-8837-7737-DF3AF6242D43}" dt="2021-07-24T18:30:07.347" v="441" actId="1076"/>
          <ac:spMkLst>
            <pc:docMk/>
            <pc:sldMk cId="931214758" sldId="469"/>
            <ac:spMk id="85" creationId="{CEE12053-41AC-4F62-86E7-773DD9157557}"/>
          </ac:spMkLst>
        </pc:spChg>
        <pc:spChg chg="add mod">
          <ac:chgData name="Kavyasree B" userId="S::kavyasree.b@ripplr.in::e5ede38e-88a7-46f7-b8cd-a2198dd51dd0" providerId="AD" clId="Web-{7BC64D8A-F48D-8837-7737-DF3AF6242D43}" dt="2021-07-24T18:29:59.331" v="439" actId="1076"/>
          <ac:spMkLst>
            <pc:docMk/>
            <pc:sldMk cId="931214758" sldId="469"/>
            <ac:spMk id="86" creationId="{98CA42E9-9701-4E17-9B29-FEE67E4566BA}"/>
          </ac:spMkLst>
        </pc:spChg>
        <pc:spChg chg="add mod">
          <ac:chgData name="Kavyasree B" userId="S::kavyasree.b@ripplr.in::e5ede38e-88a7-46f7-b8cd-a2198dd51dd0" providerId="AD" clId="Web-{7BC64D8A-F48D-8837-7737-DF3AF6242D43}" dt="2021-07-24T18:30:23.175" v="443" actId="1076"/>
          <ac:spMkLst>
            <pc:docMk/>
            <pc:sldMk cId="931214758" sldId="469"/>
            <ac:spMk id="87" creationId="{9F0E1B2A-FC34-4C25-950F-748FBBE884A3}"/>
          </ac:spMkLst>
        </pc:spChg>
        <pc:spChg chg="add mod">
          <ac:chgData name="Kavyasree B" userId="S::kavyasree.b@ripplr.in::e5ede38e-88a7-46f7-b8cd-a2198dd51dd0" providerId="AD" clId="Web-{7BC64D8A-F48D-8837-7737-DF3AF6242D43}" dt="2021-07-24T18:29:47.956" v="438" actId="14100"/>
          <ac:spMkLst>
            <pc:docMk/>
            <pc:sldMk cId="931214758" sldId="469"/>
            <ac:spMk id="88" creationId="{F38AA060-25FA-4A61-BB03-9C39377030C3}"/>
          </ac:spMkLst>
        </pc:spChg>
        <pc:spChg chg="add mod">
          <ac:chgData name="Kavyasree B" userId="S::kavyasree.b@ripplr.in::e5ede38e-88a7-46f7-b8cd-a2198dd51dd0" providerId="AD" clId="Web-{7BC64D8A-F48D-8837-7737-DF3AF6242D43}" dt="2021-07-24T18:30:37.394" v="445" actId="1076"/>
          <ac:spMkLst>
            <pc:docMk/>
            <pc:sldMk cId="931214758" sldId="469"/>
            <ac:spMk id="89" creationId="{6BD12B1B-5CF4-4A5C-B49B-622BFB7F4ECA}"/>
          </ac:spMkLst>
        </pc:spChg>
        <pc:spChg chg="add mod">
          <ac:chgData name="Kavyasree B" userId="S::kavyasree.b@ripplr.in::e5ede38e-88a7-46f7-b8cd-a2198dd51dd0" providerId="AD" clId="Web-{7BC64D8A-F48D-8837-7737-DF3AF6242D43}" dt="2021-07-24T18:30:28.738" v="444" actId="1076"/>
          <ac:spMkLst>
            <pc:docMk/>
            <pc:sldMk cId="931214758" sldId="469"/>
            <ac:spMk id="90" creationId="{9F62DB3A-0484-4EF1-AE12-F9A19E2106FE}"/>
          </ac:spMkLst>
        </pc:spChg>
        <pc:spChg chg="add mod">
          <ac:chgData name="Kavyasree B" userId="S::kavyasree.b@ripplr.in::e5ede38e-88a7-46f7-b8cd-a2198dd51dd0" providerId="AD" clId="Web-{7BC64D8A-F48D-8837-7737-DF3AF6242D43}" dt="2021-07-24T18:58:51.428" v="540" actId="1076"/>
          <ac:spMkLst>
            <pc:docMk/>
            <pc:sldMk cId="931214758" sldId="469"/>
            <ac:spMk id="91" creationId="{80A88324-A0C2-4A53-BB82-C172384B4649}"/>
          </ac:spMkLst>
        </pc:spChg>
        <pc:spChg chg="add del mod">
          <ac:chgData name="Kavyasree B" userId="S::kavyasree.b@ripplr.in::e5ede38e-88a7-46f7-b8cd-a2198dd51dd0" providerId="AD" clId="Web-{7BC64D8A-F48D-8837-7737-DF3AF6242D43}" dt="2021-07-24T18:32:18.614" v="472"/>
          <ac:spMkLst>
            <pc:docMk/>
            <pc:sldMk cId="931214758" sldId="469"/>
            <ac:spMk id="92" creationId="{CE852155-AA0F-4690-AC54-F1D13A51079F}"/>
          </ac:spMkLst>
        </pc:spChg>
        <pc:spChg chg="add del mod">
          <ac:chgData name="Kavyasree B" userId="S::kavyasree.b@ripplr.in::e5ede38e-88a7-46f7-b8cd-a2198dd51dd0" providerId="AD" clId="Web-{7BC64D8A-F48D-8837-7737-DF3AF6242D43}" dt="2021-07-24T18:32:25.754" v="474"/>
          <ac:spMkLst>
            <pc:docMk/>
            <pc:sldMk cId="931214758" sldId="469"/>
            <ac:spMk id="93" creationId="{1C4FDE48-0CA6-472D-B445-ECA27B588C8A}"/>
          </ac:spMkLst>
        </pc:spChg>
        <pc:spChg chg="add mod">
          <ac:chgData name="Kavyasree B" userId="S::kavyasree.b@ripplr.in::e5ede38e-88a7-46f7-b8cd-a2198dd51dd0" providerId="AD" clId="Web-{7BC64D8A-F48D-8837-7737-DF3AF6242D43}" dt="2021-07-24T18:32:03.082" v="468" actId="1076"/>
          <ac:spMkLst>
            <pc:docMk/>
            <pc:sldMk cId="931214758" sldId="469"/>
            <ac:spMk id="94" creationId="{7B6B1B15-1BB2-4712-ABBF-9580C5D641E5}"/>
          </ac:spMkLst>
        </pc:spChg>
        <pc:spChg chg="add mod">
          <ac:chgData name="Kavyasree B" userId="S::kavyasree.b@ripplr.in::e5ede38e-88a7-46f7-b8cd-a2198dd51dd0" providerId="AD" clId="Web-{7BC64D8A-F48D-8837-7737-DF3AF6242D43}" dt="2021-07-24T18:33:08.599" v="479" actId="1076"/>
          <ac:spMkLst>
            <pc:docMk/>
            <pc:sldMk cId="931214758" sldId="469"/>
            <ac:spMk id="95" creationId="{6E24521F-4752-437C-A0CE-9EB785BA8E19}"/>
          </ac:spMkLst>
        </pc:spChg>
        <pc:spChg chg="add mod">
          <ac:chgData name="Kavyasree B" userId="S::kavyasree.b@ripplr.in::e5ede38e-88a7-46f7-b8cd-a2198dd51dd0" providerId="AD" clId="Web-{7BC64D8A-F48D-8837-7737-DF3AF6242D43}" dt="2021-07-24T18:33:25.724" v="482" actId="1076"/>
          <ac:spMkLst>
            <pc:docMk/>
            <pc:sldMk cId="931214758" sldId="469"/>
            <ac:spMk id="96" creationId="{844FBB9C-78F9-4ED5-98DB-536A9ECB7138}"/>
          </ac:spMkLst>
        </pc:spChg>
        <pc:graphicFrameChg chg="add del mod modGraphic">
          <ac:chgData name="Kavyasree B" userId="S::kavyasree.b@ripplr.in::e5ede38e-88a7-46f7-b8cd-a2198dd51dd0" providerId="AD" clId="Web-{7BC64D8A-F48D-8837-7737-DF3AF6242D43}" dt="2021-07-24T18:06:43.331" v="257"/>
          <ac:graphicFrameMkLst>
            <pc:docMk/>
            <pc:sldMk cId="931214758" sldId="469"/>
            <ac:graphicFrameMk id="2" creationId="{57E03A9A-BCF4-491A-9A99-1FFED0C07EDB}"/>
          </ac:graphicFrameMkLst>
        </pc:graphicFrameChg>
        <pc:picChg chg="add mod">
          <ac:chgData name="Kavyasree B" userId="S::kavyasree.b@ripplr.in::e5ede38e-88a7-46f7-b8cd-a2198dd51dd0" providerId="AD" clId="Web-{7BC64D8A-F48D-8837-7737-DF3AF6242D43}" dt="2021-07-24T18:59:25.257" v="544" actId="1076"/>
          <ac:picMkLst>
            <pc:docMk/>
            <pc:sldMk cId="931214758" sldId="469"/>
            <ac:picMk id="97" creationId="{1BEED1D0-AE5A-44CB-A9C4-8A914D1A1846}"/>
          </ac:picMkLst>
        </pc:picChg>
      </pc:sldChg>
      <pc:sldChg chg="add del replId">
        <pc:chgData name="Kavyasree B" userId="S::kavyasree.b@ripplr.in::e5ede38e-88a7-46f7-b8cd-a2198dd51dd0" providerId="AD" clId="Web-{7BC64D8A-F48D-8837-7737-DF3AF6242D43}" dt="2021-07-24T17:59:59.889" v="241"/>
        <pc:sldMkLst>
          <pc:docMk/>
          <pc:sldMk cId="2129638001" sldId="469"/>
        </pc:sldMkLst>
      </pc:sldChg>
      <pc:sldChg chg="add del replId">
        <pc:chgData name="Kavyasree B" userId="S::kavyasree.b@ripplr.in::e5ede38e-88a7-46f7-b8cd-a2198dd51dd0" providerId="AD" clId="Web-{7BC64D8A-F48D-8837-7737-DF3AF6242D43}" dt="2021-07-24T18:36:33.570" v="486"/>
        <pc:sldMkLst>
          <pc:docMk/>
          <pc:sldMk cId="1542344024" sldId="470"/>
        </pc:sldMkLst>
      </pc:sldChg>
      <pc:sldChg chg="new del">
        <pc:chgData name="Kavyasree B" userId="S::kavyasree.b@ripplr.in::e5ede38e-88a7-46f7-b8cd-a2198dd51dd0" providerId="AD" clId="Web-{7BC64D8A-F48D-8837-7737-DF3AF6242D43}" dt="2021-07-24T18:36:31.304" v="485"/>
        <pc:sldMkLst>
          <pc:docMk/>
          <pc:sldMk cId="515186106" sldId="471"/>
        </pc:sldMkLst>
      </pc:sldChg>
      <pc:sldChg chg="addSp delSp modSp add replId">
        <pc:chgData name="Kavyasree B" userId="S::kavyasree.b@ripplr.in::e5ede38e-88a7-46f7-b8cd-a2198dd51dd0" providerId="AD" clId="Web-{7BC64D8A-F48D-8837-7737-DF3AF6242D43}" dt="2021-07-24T18:54:51.222" v="516" actId="20577"/>
        <pc:sldMkLst>
          <pc:docMk/>
          <pc:sldMk cId="953514408" sldId="472"/>
        </pc:sldMkLst>
        <pc:spChg chg="add mod">
          <ac:chgData name="Kavyasree B" userId="S::kavyasree.b@ripplr.in::e5ede38e-88a7-46f7-b8cd-a2198dd51dd0" providerId="AD" clId="Web-{7BC64D8A-F48D-8837-7737-DF3AF6242D43}" dt="2021-07-24T18:54:51.222" v="516" actId="20577"/>
          <ac:spMkLst>
            <pc:docMk/>
            <pc:sldMk cId="953514408" sldId="472"/>
            <ac:spMk id="2" creationId="{21FE4260-2D20-4C48-959E-ABBFD9950BEF}"/>
          </ac:spMkLst>
        </pc:spChg>
        <pc:spChg chg="del">
          <ac:chgData name="Kavyasree B" userId="S::kavyasree.b@ripplr.in::e5ede38e-88a7-46f7-b8cd-a2198dd51dd0" providerId="AD" clId="Web-{7BC64D8A-F48D-8837-7737-DF3AF6242D43}" dt="2021-07-24T18:38:06.133" v="491"/>
          <ac:spMkLst>
            <pc:docMk/>
            <pc:sldMk cId="953514408" sldId="472"/>
            <ac:spMk id="4" creationId="{E5D34E6B-6748-499E-97B2-562B54EEDFCA}"/>
          </ac:spMkLst>
        </pc:spChg>
      </pc:sldChg>
      <pc:sldChg chg="addSp modSp add replId">
        <pc:chgData name="Kavyasree B" userId="S::kavyasree.b@ripplr.in::e5ede38e-88a7-46f7-b8cd-a2198dd51dd0" providerId="AD" clId="Web-{7BC64D8A-F48D-8837-7737-DF3AF6242D43}" dt="2021-07-24T18:59:47.851" v="547"/>
        <pc:sldMkLst>
          <pc:docMk/>
          <pc:sldMk cId="200129482" sldId="473"/>
        </pc:sldMkLst>
        <pc:spChg chg="mod">
          <ac:chgData name="Kavyasree B" userId="S::kavyasree.b@ripplr.in::e5ede38e-88a7-46f7-b8cd-a2198dd51dd0" providerId="AD" clId="Web-{7BC64D8A-F48D-8837-7737-DF3AF6242D43}" dt="2021-07-24T18:58:44.366" v="539" actId="20577"/>
          <ac:spMkLst>
            <pc:docMk/>
            <pc:sldMk cId="200129482" sldId="473"/>
            <ac:spMk id="2" creationId="{21FE4260-2D20-4C48-959E-ABBFD9950BEF}"/>
          </ac:spMkLst>
        </pc:spChg>
        <pc:spChg chg="add">
          <ac:chgData name="Kavyasree B" userId="S::kavyasree.b@ripplr.in::e5ede38e-88a7-46f7-b8cd-a2198dd51dd0" providerId="AD" clId="Web-{7BC64D8A-F48D-8837-7737-DF3AF6242D43}" dt="2021-07-24T18:59:47.491" v="546"/>
          <ac:spMkLst>
            <pc:docMk/>
            <pc:sldMk cId="200129482" sldId="473"/>
            <ac:spMk id="3" creationId="{F41720BC-DC1C-4B70-A36D-962D20D44982}"/>
          </ac:spMkLst>
        </pc:spChg>
        <pc:picChg chg="add">
          <ac:chgData name="Kavyasree B" userId="S::kavyasree.b@ripplr.in::e5ede38e-88a7-46f7-b8cd-a2198dd51dd0" providerId="AD" clId="Web-{7BC64D8A-F48D-8837-7737-DF3AF6242D43}" dt="2021-07-24T18:59:47.851" v="547"/>
          <ac:picMkLst>
            <pc:docMk/>
            <pc:sldMk cId="200129482" sldId="473"/>
            <ac:picMk id="7" creationId="{53DD344D-5BA7-4113-92A2-39A216DD10B0}"/>
          </ac:picMkLst>
        </pc:picChg>
      </pc:sldChg>
      <pc:sldChg chg="new del">
        <pc:chgData name="Kavyasree B" userId="S::kavyasree.b@ripplr.in::e5ede38e-88a7-46f7-b8cd-a2198dd51dd0" providerId="AD" clId="Web-{7BC64D8A-F48D-8837-7737-DF3AF6242D43}" dt="2021-07-24T18:59:55.804" v="549"/>
        <pc:sldMkLst>
          <pc:docMk/>
          <pc:sldMk cId="4137049830" sldId="474"/>
        </pc:sldMkLst>
      </pc:sldChg>
      <pc:sldChg chg="addSp delSp modSp add replId">
        <pc:chgData name="Kavyasree B" userId="S::kavyasree.b@ripplr.in::e5ede38e-88a7-46f7-b8cd-a2198dd51dd0" providerId="AD" clId="Web-{7BC64D8A-F48D-8837-7737-DF3AF6242D43}" dt="2021-07-24T19:20:49.083" v="650" actId="1076"/>
        <pc:sldMkLst>
          <pc:docMk/>
          <pc:sldMk cId="2151431004" sldId="475"/>
        </pc:sldMkLst>
        <pc:spChg chg="del">
          <ac:chgData name="Kavyasree B" userId="S::kavyasree.b@ripplr.in::e5ede38e-88a7-46f7-b8cd-a2198dd51dd0" providerId="AD" clId="Web-{7BC64D8A-F48D-8837-7737-DF3AF6242D43}" dt="2021-07-24T19:01:21.524" v="571"/>
          <ac:spMkLst>
            <pc:docMk/>
            <pc:sldMk cId="2151431004" sldId="475"/>
            <ac:spMk id="2" creationId="{21FE4260-2D20-4C48-959E-ABBFD9950BEF}"/>
          </ac:spMkLst>
        </pc:spChg>
        <pc:spChg chg="mod">
          <ac:chgData name="Kavyasree B" userId="S::kavyasree.b@ripplr.in::e5ede38e-88a7-46f7-b8cd-a2198dd51dd0" providerId="AD" clId="Web-{7BC64D8A-F48D-8837-7737-DF3AF6242D43}" dt="2021-07-24T19:01:11.039" v="570" actId="20577"/>
          <ac:spMkLst>
            <pc:docMk/>
            <pc:sldMk cId="2151431004" sldId="475"/>
            <ac:spMk id="3" creationId="{F41720BC-DC1C-4B70-A36D-962D20D44982}"/>
          </ac:spMkLst>
        </pc:spChg>
        <pc:spChg chg="add mod">
          <ac:chgData name="Kavyasree B" userId="S::kavyasree.b@ripplr.in::e5ede38e-88a7-46f7-b8cd-a2198dd51dd0" providerId="AD" clId="Web-{7BC64D8A-F48D-8837-7737-DF3AF6242D43}" dt="2021-07-24T19:20:46.318" v="649" actId="1076"/>
          <ac:spMkLst>
            <pc:docMk/>
            <pc:sldMk cId="2151431004" sldId="475"/>
            <ac:spMk id="4" creationId="{EDF298C0-4C4D-4E98-BDE2-788BAF8D0A4D}"/>
          </ac:spMkLst>
        </pc:spChg>
        <pc:spChg chg="add mod">
          <ac:chgData name="Kavyasree B" userId="S::kavyasree.b@ripplr.in::e5ede38e-88a7-46f7-b8cd-a2198dd51dd0" providerId="AD" clId="Web-{7BC64D8A-F48D-8837-7737-DF3AF6242D43}" dt="2021-07-24T19:20:49.083" v="650" actId="1076"/>
          <ac:spMkLst>
            <pc:docMk/>
            <pc:sldMk cId="2151431004" sldId="475"/>
            <ac:spMk id="6" creationId="{78753E5F-713A-4B77-98C5-811F7B211ACB}"/>
          </ac:spMkLst>
        </pc:spChg>
        <pc:picChg chg="del mod">
          <ac:chgData name="Kavyasree B" userId="S::kavyasree.b@ripplr.in::e5ede38e-88a7-46f7-b8cd-a2198dd51dd0" providerId="AD" clId="Web-{7BC64D8A-F48D-8837-7737-DF3AF6242D43}" dt="2021-07-24T19:00:35.570" v="552"/>
          <ac:picMkLst>
            <pc:docMk/>
            <pc:sldMk cId="2151431004" sldId="475"/>
            <ac:picMk id="7" creationId="{53DD344D-5BA7-4113-92A2-39A216DD10B0}"/>
          </ac:picMkLst>
        </pc:picChg>
      </pc:sldChg>
      <pc:sldChg chg="modSp add replId">
        <pc:chgData name="Kavyasree B" userId="S::kavyasree.b@ripplr.in::e5ede38e-88a7-46f7-b8cd-a2198dd51dd0" providerId="AD" clId="Web-{7BC64D8A-F48D-8837-7737-DF3AF6242D43}" dt="2021-07-24T19:23:19.164" v="672" actId="20577"/>
        <pc:sldMkLst>
          <pc:docMk/>
          <pc:sldMk cId="1860669728" sldId="476"/>
        </pc:sldMkLst>
        <pc:spChg chg="mod">
          <ac:chgData name="Kavyasree B" userId="S::kavyasree.b@ripplr.in::e5ede38e-88a7-46f7-b8cd-a2198dd51dd0" providerId="AD" clId="Web-{7BC64D8A-F48D-8837-7737-DF3AF6242D43}" dt="2021-07-24T19:23:19.164" v="672" actId="20577"/>
          <ac:spMkLst>
            <pc:docMk/>
            <pc:sldMk cId="1860669728" sldId="476"/>
            <ac:spMk id="6" creationId="{78753E5F-713A-4B77-98C5-811F7B211ACB}"/>
          </ac:spMkLst>
        </pc:spChg>
      </pc:sldChg>
      <pc:sldChg chg="add replId">
        <pc:chgData name="Kavyasree B" userId="S::kavyasree.b@ripplr.in::e5ede38e-88a7-46f7-b8cd-a2198dd51dd0" providerId="AD" clId="Web-{7BC64D8A-F48D-8837-7737-DF3AF6242D43}" dt="2021-07-24T19:24:07.336" v="673"/>
        <pc:sldMkLst>
          <pc:docMk/>
          <pc:sldMk cId="2165492868" sldId="477"/>
        </pc:sldMkLst>
      </pc:sldChg>
      <pc:sldChg chg="delSp modSp add ord replId">
        <pc:chgData name="Kavyasree B" userId="S::kavyasree.b@ripplr.in::e5ede38e-88a7-46f7-b8cd-a2198dd51dd0" providerId="AD" clId="Web-{7BC64D8A-F48D-8837-7737-DF3AF6242D43}" dt="2021-07-24T19:31:18.562" v="821" actId="14100"/>
        <pc:sldMkLst>
          <pc:docMk/>
          <pc:sldMk cId="3290127241" sldId="478"/>
        </pc:sldMkLst>
        <pc:spChg chg="mod">
          <ac:chgData name="Kavyasree B" userId="S::kavyasree.b@ripplr.in::e5ede38e-88a7-46f7-b8cd-a2198dd51dd0" providerId="AD" clId="Web-{7BC64D8A-F48D-8837-7737-DF3AF6242D43}" dt="2021-07-24T19:25:40.915" v="727" actId="20577"/>
          <ac:spMkLst>
            <pc:docMk/>
            <pc:sldMk cId="3290127241" sldId="478"/>
            <ac:spMk id="3" creationId="{F41720BC-DC1C-4B70-A36D-962D20D44982}"/>
          </ac:spMkLst>
        </pc:spChg>
        <pc:spChg chg="mod">
          <ac:chgData name="Kavyasree B" userId="S::kavyasree.b@ripplr.in::e5ede38e-88a7-46f7-b8cd-a2198dd51dd0" providerId="AD" clId="Web-{7BC64D8A-F48D-8837-7737-DF3AF6242D43}" dt="2021-07-24T19:31:18.562" v="821" actId="14100"/>
          <ac:spMkLst>
            <pc:docMk/>
            <pc:sldMk cId="3290127241" sldId="478"/>
            <ac:spMk id="4" creationId="{EDF298C0-4C4D-4E98-BDE2-788BAF8D0A4D}"/>
          </ac:spMkLst>
        </pc:spChg>
        <pc:spChg chg="del">
          <ac:chgData name="Kavyasree B" userId="S::kavyasree.b@ripplr.in::e5ede38e-88a7-46f7-b8cd-a2198dd51dd0" providerId="AD" clId="Web-{7BC64D8A-F48D-8837-7737-DF3AF6242D43}" dt="2021-07-24T19:24:30.555" v="676"/>
          <ac:spMkLst>
            <pc:docMk/>
            <pc:sldMk cId="3290127241" sldId="478"/>
            <ac:spMk id="6" creationId="{78753E5F-713A-4B77-98C5-811F7B211ACB}"/>
          </ac:spMkLst>
        </pc:spChg>
      </pc:sldChg>
      <pc:sldChg chg="del">
        <pc:chgData name="Kavyasree B" userId="S::kavyasree.b@ripplr.in::e5ede38e-88a7-46f7-b8cd-a2198dd51dd0" providerId="AD" clId="Web-{7BC64D8A-F48D-8837-7737-DF3AF6242D43}" dt="2021-07-24T17:42:50.748" v="46"/>
        <pc:sldMkLst>
          <pc:docMk/>
          <pc:sldMk cId="0" sldId="509"/>
        </pc:sldMkLst>
      </pc:sldChg>
    </pc:docChg>
  </pc:docChgLst>
  <pc:docChgLst>
    <pc:chgData clId="Web-{1AA35CF3-34AC-7CF8-FA2C-8C0FB3B9202F}"/>
    <pc:docChg chg="modSld">
      <pc:chgData name="" userId="" providerId="" clId="Web-{1AA35CF3-34AC-7CF8-FA2C-8C0FB3B9202F}" dt="2021-09-15T09:19:04.557" v="0" actId="20577"/>
      <pc:docMkLst>
        <pc:docMk/>
      </pc:docMkLst>
      <pc:sldChg chg="modSp">
        <pc:chgData name="" userId="" providerId="" clId="Web-{1AA35CF3-34AC-7CF8-FA2C-8C0FB3B9202F}" dt="2021-09-15T09:19:04.557" v="0" actId="20577"/>
        <pc:sldMkLst>
          <pc:docMk/>
          <pc:sldMk cId="2966075330" sldId="489"/>
        </pc:sldMkLst>
        <pc:spChg chg="mod">
          <ac:chgData name="" userId="" providerId="" clId="Web-{1AA35CF3-34AC-7CF8-FA2C-8C0FB3B9202F}" dt="2021-09-15T09:19:04.557" v="0" actId="20577"/>
          <ac:spMkLst>
            <pc:docMk/>
            <pc:sldMk cId="2966075330" sldId="489"/>
            <ac:spMk id="9" creationId="{95969A63-32D6-4EE4-86E3-095AE886AA77}"/>
          </ac:spMkLst>
        </pc:spChg>
      </pc:sldChg>
    </pc:docChg>
  </pc:docChgLst>
  <pc:docChgLst>
    <pc:chgData name="Kavyasree B" userId="S::kavyasree.b@ripplr.in::e5ede38e-88a7-46f7-b8cd-a2198dd51dd0" providerId="AD" clId="Web-{11F383BF-ECAC-8C5F-5870-3C7FE6F546AD}"/>
    <pc:docChg chg="addSld delSld modSld">
      <pc:chgData name="Kavyasree B" userId="S::kavyasree.b@ripplr.in::e5ede38e-88a7-46f7-b8cd-a2198dd51dd0" providerId="AD" clId="Web-{11F383BF-ECAC-8C5F-5870-3C7FE6F546AD}" dt="2021-07-24T05:03:12.876" v="42"/>
      <pc:docMkLst>
        <pc:docMk/>
      </pc:docMkLst>
      <pc:sldChg chg="del">
        <pc:chgData name="Kavyasree B" userId="S::kavyasree.b@ripplr.in::e5ede38e-88a7-46f7-b8cd-a2198dd51dd0" providerId="AD" clId="Web-{11F383BF-ECAC-8C5F-5870-3C7FE6F546AD}" dt="2021-07-24T05:02:19.235" v="39"/>
        <pc:sldMkLst>
          <pc:docMk/>
          <pc:sldMk cId="0" sldId="263"/>
        </pc:sldMkLst>
      </pc:sldChg>
      <pc:sldChg chg="del">
        <pc:chgData name="Kavyasree B" userId="S::kavyasree.b@ripplr.in::e5ede38e-88a7-46f7-b8cd-a2198dd51dd0" providerId="AD" clId="Web-{11F383BF-ECAC-8C5F-5870-3C7FE6F546AD}" dt="2021-07-24T05:00:07.624" v="32"/>
        <pc:sldMkLst>
          <pc:docMk/>
          <pc:sldMk cId="0" sldId="268"/>
        </pc:sldMkLst>
      </pc:sldChg>
      <pc:sldChg chg="modSp">
        <pc:chgData name="Kavyasree B" userId="S::kavyasree.b@ripplr.in::e5ede38e-88a7-46f7-b8cd-a2198dd51dd0" providerId="AD" clId="Web-{11F383BF-ECAC-8C5F-5870-3C7FE6F546AD}" dt="2021-07-24T04:59:22.155" v="25" actId="20577"/>
        <pc:sldMkLst>
          <pc:docMk/>
          <pc:sldMk cId="0" sldId="289"/>
        </pc:sldMkLst>
        <pc:spChg chg="mod">
          <ac:chgData name="Kavyasree B" userId="S::kavyasree.b@ripplr.in::e5ede38e-88a7-46f7-b8cd-a2198dd51dd0" providerId="AD" clId="Web-{11F383BF-ECAC-8C5F-5870-3C7FE6F546AD}" dt="2021-07-24T04:59:07.576" v="8" actId="14100"/>
          <ac:spMkLst>
            <pc:docMk/>
            <pc:sldMk cId="0" sldId="289"/>
            <ac:spMk id="6" creationId="{00000000-0000-0000-0000-000000000000}"/>
          </ac:spMkLst>
        </pc:spChg>
        <pc:spChg chg="mod">
          <ac:chgData name="Kavyasree B" userId="S::kavyasree.b@ripplr.in::e5ede38e-88a7-46f7-b8cd-a2198dd51dd0" providerId="AD" clId="Web-{11F383BF-ECAC-8C5F-5870-3C7FE6F546AD}" dt="2021-07-24T04:59:22.155" v="25" actId="20577"/>
          <ac:spMkLst>
            <pc:docMk/>
            <pc:sldMk cId="0" sldId="289"/>
            <ac:spMk id="8" creationId="{5E118E4D-E8C3-4213-BE90-3E3722C5E0AB}"/>
          </ac:spMkLst>
        </pc:spChg>
      </pc:sldChg>
      <pc:sldChg chg="del">
        <pc:chgData name="Kavyasree B" userId="S::kavyasree.b@ripplr.in::e5ede38e-88a7-46f7-b8cd-a2198dd51dd0" providerId="AD" clId="Web-{11F383BF-ECAC-8C5F-5870-3C7FE6F546AD}" dt="2021-07-24T05:02:05.829" v="38"/>
        <pc:sldMkLst>
          <pc:docMk/>
          <pc:sldMk cId="0" sldId="294"/>
        </pc:sldMkLst>
      </pc:sldChg>
      <pc:sldChg chg="del">
        <pc:chgData name="Kavyasree B" userId="S::kavyasree.b@ripplr.in::e5ede38e-88a7-46f7-b8cd-a2198dd51dd0" providerId="AD" clId="Web-{11F383BF-ECAC-8C5F-5870-3C7FE6F546AD}" dt="2021-07-24T05:03:12.876" v="42"/>
        <pc:sldMkLst>
          <pc:docMk/>
          <pc:sldMk cId="2818667174" sldId="439"/>
        </pc:sldMkLst>
      </pc:sldChg>
      <pc:sldChg chg="del">
        <pc:chgData name="Kavyasree B" userId="S::kavyasree.b@ripplr.in::e5ede38e-88a7-46f7-b8cd-a2198dd51dd0" providerId="AD" clId="Web-{11F383BF-ECAC-8C5F-5870-3C7FE6F546AD}" dt="2021-07-24T05:02:53.595" v="41"/>
        <pc:sldMkLst>
          <pc:docMk/>
          <pc:sldMk cId="1290064711" sldId="456"/>
        </pc:sldMkLst>
      </pc:sldChg>
      <pc:sldChg chg="del">
        <pc:chgData name="Kavyasree B" userId="S::kavyasree.b@ripplr.in::e5ede38e-88a7-46f7-b8cd-a2198dd51dd0" providerId="AD" clId="Web-{11F383BF-ECAC-8C5F-5870-3C7FE6F546AD}" dt="2021-07-24T05:02:23.516" v="40"/>
        <pc:sldMkLst>
          <pc:docMk/>
          <pc:sldMk cId="2669822156" sldId="499"/>
        </pc:sldMkLst>
      </pc:sldChg>
      <pc:sldChg chg="del">
        <pc:chgData name="Kavyasree B" userId="S::kavyasree.b@ripplr.in::e5ede38e-88a7-46f7-b8cd-a2198dd51dd0" providerId="AD" clId="Web-{11F383BF-ECAC-8C5F-5870-3C7FE6F546AD}" dt="2021-07-24T05:01:59.953" v="37"/>
        <pc:sldMkLst>
          <pc:docMk/>
          <pc:sldMk cId="2512151624" sldId="500"/>
        </pc:sldMkLst>
      </pc:sldChg>
      <pc:sldChg chg="del">
        <pc:chgData name="Kavyasree B" userId="S::kavyasree.b@ripplr.in::e5ede38e-88a7-46f7-b8cd-a2198dd51dd0" providerId="AD" clId="Web-{11F383BF-ECAC-8C5F-5870-3C7FE6F546AD}" dt="2021-07-24T05:01:55.657" v="36"/>
        <pc:sldMkLst>
          <pc:docMk/>
          <pc:sldMk cId="544810596" sldId="501"/>
        </pc:sldMkLst>
      </pc:sldChg>
      <pc:sldChg chg="del">
        <pc:chgData name="Kavyasree B" userId="S::kavyasree.b@ripplr.in::e5ede38e-88a7-46f7-b8cd-a2198dd51dd0" providerId="AD" clId="Web-{11F383BF-ECAC-8C5F-5870-3C7FE6F546AD}" dt="2021-07-24T05:00:13.609" v="33"/>
        <pc:sldMkLst>
          <pc:docMk/>
          <pc:sldMk cId="2164520754" sldId="505"/>
        </pc:sldMkLst>
      </pc:sldChg>
      <pc:sldChg chg="del">
        <pc:chgData name="Kavyasree B" userId="S::kavyasree.b@ripplr.in::e5ede38e-88a7-46f7-b8cd-a2198dd51dd0" providerId="AD" clId="Web-{11F383BF-ECAC-8C5F-5870-3C7FE6F546AD}" dt="2021-07-24T05:00:03.890" v="31"/>
        <pc:sldMkLst>
          <pc:docMk/>
          <pc:sldMk cId="741583211" sldId="507"/>
        </pc:sldMkLst>
      </pc:sldChg>
      <pc:sldChg chg="add del replId">
        <pc:chgData name="Kavyasree B" userId="S::kavyasree.b@ripplr.in::e5ede38e-88a7-46f7-b8cd-a2198dd51dd0" providerId="AD" clId="Web-{11F383BF-ECAC-8C5F-5870-3C7FE6F546AD}" dt="2021-07-24T05:01:49.078" v="35"/>
        <pc:sldMkLst>
          <pc:docMk/>
          <pc:sldMk cId="813085523" sldId="510"/>
        </pc:sldMkLst>
      </pc:sldChg>
      <pc:sldChg chg="del">
        <pc:chgData name="Kavyasree B" userId="S::kavyasree.b@ripplr.in::e5ede38e-88a7-46f7-b8cd-a2198dd51dd0" providerId="AD" clId="Web-{11F383BF-ECAC-8C5F-5870-3C7FE6F546AD}" dt="2021-07-24T05:00:00.421" v="30"/>
        <pc:sldMkLst>
          <pc:docMk/>
          <pc:sldMk cId="3897985947" sldId="511"/>
        </pc:sldMkLst>
      </pc:sldChg>
      <pc:sldChg chg="del">
        <pc:chgData name="Kavyasree B" userId="S::kavyasree.b@ripplr.in::e5ede38e-88a7-46f7-b8cd-a2198dd51dd0" providerId="AD" clId="Web-{11F383BF-ECAC-8C5F-5870-3C7FE6F546AD}" dt="2021-07-24T04:59:56.921" v="29"/>
        <pc:sldMkLst>
          <pc:docMk/>
          <pc:sldMk cId="1398778283" sldId="513"/>
        </pc:sldMkLst>
      </pc:sldChg>
      <pc:sldChg chg="del">
        <pc:chgData name="Kavyasree B" userId="S::kavyasree.b@ripplr.in::e5ede38e-88a7-46f7-b8cd-a2198dd51dd0" providerId="AD" clId="Web-{11F383BF-ECAC-8C5F-5870-3C7FE6F546AD}" dt="2021-07-24T04:59:53.624" v="28"/>
        <pc:sldMkLst>
          <pc:docMk/>
          <pc:sldMk cId="3714476133" sldId="514"/>
        </pc:sldMkLst>
      </pc:sldChg>
      <pc:sldChg chg="del">
        <pc:chgData name="Kavyasree B" userId="S::kavyasree.b@ripplr.in::e5ede38e-88a7-46f7-b8cd-a2198dd51dd0" providerId="AD" clId="Web-{11F383BF-ECAC-8C5F-5870-3C7FE6F546AD}" dt="2021-07-24T04:59:46.186" v="27"/>
        <pc:sldMkLst>
          <pc:docMk/>
          <pc:sldMk cId="1041091612" sldId="516"/>
        </pc:sldMkLst>
      </pc:sldChg>
      <pc:sldChg chg="del">
        <pc:chgData name="Kavyasree B" userId="S::kavyasree.b@ripplr.in::e5ede38e-88a7-46f7-b8cd-a2198dd51dd0" providerId="AD" clId="Web-{11F383BF-ECAC-8C5F-5870-3C7FE6F546AD}" dt="2021-07-24T04:59:41.030" v="26"/>
        <pc:sldMkLst>
          <pc:docMk/>
          <pc:sldMk cId="3374819303" sldId="517"/>
        </pc:sldMkLst>
      </pc:sldChg>
    </pc:docChg>
  </pc:docChgLst>
  <pc:docChgLst>
    <pc:chgData name="Kavyasree B" userId="S::kavyasree.b@ripplr.in::e5ede38e-88a7-46f7-b8cd-a2198dd51dd0" providerId="AD" clId="Web-{1AA35CF3-34AC-7CF8-FA2C-8C0FB3B9202F}"/>
    <pc:docChg chg="addSld modSld sldOrd">
      <pc:chgData name="Kavyasree B" userId="S::kavyasree.b@ripplr.in::e5ede38e-88a7-46f7-b8cd-a2198dd51dd0" providerId="AD" clId="Web-{1AA35CF3-34AC-7CF8-FA2C-8C0FB3B9202F}" dt="2021-09-15T09:54:24.450" v="446" actId="14100"/>
      <pc:docMkLst>
        <pc:docMk/>
      </pc:docMkLst>
      <pc:sldChg chg="addSp modSp add ord replId">
        <pc:chgData name="Kavyasree B" userId="S::kavyasree.b@ripplr.in::e5ede38e-88a7-46f7-b8cd-a2198dd51dd0" providerId="AD" clId="Web-{1AA35CF3-34AC-7CF8-FA2C-8C0FB3B9202F}" dt="2021-09-15T09:23:21.499" v="300"/>
        <pc:sldMkLst>
          <pc:docMk/>
          <pc:sldMk cId="2319810378" sldId="488"/>
        </pc:sldMkLst>
        <pc:spChg chg="mod">
          <ac:chgData name="Kavyasree B" userId="S::kavyasree.b@ripplr.in::e5ede38e-88a7-46f7-b8cd-a2198dd51dd0" providerId="AD" clId="Web-{1AA35CF3-34AC-7CF8-FA2C-8C0FB3B9202F}" dt="2021-09-15T09:23:21.499" v="300"/>
          <ac:spMkLst>
            <pc:docMk/>
            <pc:sldMk cId="2319810378" sldId="488"/>
            <ac:spMk id="46" creationId="{A38B2E83-73CC-4F00-909A-832C1B7B55AD}"/>
          </ac:spMkLst>
        </pc:spChg>
        <pc:spChg chg="mod">
          <ac:chgData name="Kavyasree B" userId="S::kavyasree.b@ripplr.in::e5ede38e-88a7-46f7-b8cd-a2198dd51dd0" providerId="AD" clId="Web-{1AA35CF3-34AC-7CF8-FA2C-8C0FB3B9202F}" dt="2021-09-15T08:00:05.074" v="3" actId="20577"/>
          <ac:spMkLst>
            <pc:docMk/>
            <pc:sldMk cId="2319810378" sldId="488"/>
            <ac:spMk id="48" creationId="{E2C3C45B-4B49-4129-9912-D35BA0C56A54}"/>
          </ac:spMkLst>
        </pc:spChg>
        <pc:picChg chg="add mod">
          <ac:chgData name="Kavyasree B" userId="S::kavyasree.b@ripplr.in::e5ede38e-88a7-46f7-b8cd-a2198dd51dd0" providerId="AD" clId="Web-{1AA35CF3-34AC-7CF8-FA2C-8C0FB3B9202F}" dt="2021-09-15T08:03:28.284" v="26" actId="1076"/>
          <ac:picMkLst>
            <pc:docMk/>
            <pc:sldMk cId="2319810378" sldId="488"/>
            <ac:picMk id="3" creationId="{2AD38967-D39D-446A-8AEA-802E76B3AB33}"/>
          </ac:picMkLst>
        </pc:picChg>
        <pc:cxnChg chg="add mod">
          <ac:chgData name="Kavyasree B" userId="S::kavyasree.b@ripplr.in::e5ede38e-88a7-46f7-b8cd-a2198dd51dd0" providerId="AD" clId="Web-{1AA35CF3-34AC-7CF8-FA2C-8C0FB3B9202F}" dt="2021-09-15T08:02:32.813" v="13" actId="14100"/>
          <ac:cxnSpMkLst>
            <pc:docMk/>
            <pc:sldMk cId="2319810378" sldId="488"/>
            <ac:cxnSpMk id="2" creationId="{961FCABF-3EBA-47CF-9CD4-2986AE9E62B2}"/>
          </ac:cxnSpMkLst>
        </pc:cxnChg>
      </pc:sldChg>
      <pc:sldChg chg="addSp delSp modSp add replId">
        <pc:chgData name="Kavyasree B" userId="S::kavyasree.b@ripplr.in::e5ede38e-88a7-46f7-b8cd-a2198dd51dd0" providerId="AD" clId="Web-{1AA35CF3-34AC-7CF8-FA2C-8C0FB3B9202F}" dt="2021-09-15T09:23:44.218" v="302" actId="1076"/>
        <pc:sldMkLst>
          <pc:docMk/>
          <pc:sldMk cId="2966075330" sldId="489"/>
        </pc:sldMkLst>
        <pc:spChg chg="add mod">
          <ac:chgData name="Kavyasree B" userId="S::kavyasree.b@ripplr.in::e5ede38e-88a7-46f7-b8cd-a2198dd51dd0" providerId="AD" clId="Web-{1AA35CF3-34AC-7CF8-FA2C-8C0FB3B9202F}" dt="2021-09-15T08:15:57.435" v="97" actId="20577"/>
          <ac:spMkLst>
            <pc:docMk/>
            <pc:sldMk cId="2966075330" sldId="489"/>
            <ac:spMk id="6" creationId="{DB5EC4E8-1777-4C5D-B2B8-4BCBB013ED37}"/>
          </ac:spMkLst>
        </pc:spChg>
        <pc:spChg chg="add del mod">
          <ac:chgData name="Kavyasree B" userId="S::kavyasree.b@ripplr.in::e5ede38e-88a7-46f7-b8cd-a2198dd51dd0" providerId="AD" clId="Web-{1AA35CF3-34AC-7CF8-FA2C-8C0FB3B9202F}" dt="2021-09-15T09:22:15.529" v="291"/>
          <ac:spMkLst>
            <pc:docMk/>
            <pc:sldMk cId="2966075330" sldId="489"/>
            <ac:spMk id="8" creationId="{286B55EA-B340-400B-B5E2-75449F61FD25}"/>
          </ac:spMkLst>
        </pc:spChg>
        <pc:spChg chg="add mod">
          <ac:chgData name="Kavyasree B" userId="S::kavyasree.b@ripplr.in::e5ede38e-88a7-46f7-b8cd-a2198dd51dd0" providerId="AD" clId="Web-{1AA35CF3-34AC-7CF8-FA2C-8C0FB3B9202F}" dt="2021-09-15T09:22:38.342" v="294"/>
          <ac:spMkLst>
            <pc:docMk/>
            <pc:sldMk cId="2966075330" sldId="489"/>
            <ac:spMk id="9" creationId="{95969A63-32D6-4EE4-86E3-095AE886AA77}"/>
          </ac:spMkLst>
        </pc:spChg>
        <pc:spChg chg="mod">
          <ac:chgData name="Kavyasree B" userId="S::kavyasree.b@ripplr.in::e5ede38e-88a7-46f7-b8cd-a2198dd51dd0" providerId="AD" clId="Web-{1AA35CF3-34AC-7CF8-FA2C-8C0FB3B9202F}" dt="2021-09-15T09:23:11.186" v="299"/>
          <ac:spMkLst>
            <pc:docMk/>
            <pc:sldMk cId="2966075330" sldId="489"/>
            <ac:spMk id="46" creationId="{A38B2E83-73CC-4F00-909A-832C1B7B55AD}"/>
          </ac:spMkLst>
        </pc:spChg>
        <pc:picChg chg="del">
          <ac:chgData name="Kavyasree B" userId="S::kavyasree.b@ripplr.in::e5ede38e-88a7-46f7-b8cd-a2198dd51dd0" providerId="AD" clId="Web-{1AA35CF3-34AC-7CF8-FA2C-8C0FB3B9202F}" dt="2021-09-15T08:03:56.551" v="31"/>
          <ac:picMkLst>
            <pc:docMk/>
            <pc:sldMk cId="2966075330" sldId="489"/>
            <ac:picMk id="3" creationId="{2AD38967-D39D-446A-8AEA-802E76B3AB33}"/>
          </ac:picMkLst>
        </pc:picChg>
        <pc:picChg chg="add mod">
          <ac:chgData name="Kavyasree B" userId="S::kavyasree.b@ripplr.in::e5ede38e-88a7-46f7-b8cd-a2198dd51dd0" providerId="AD" clId="Web-{1AA35CF3-34AC-7CF8-FA2C-8C0FB3B9202F}" dt="2021-09-15T09:23:44.218" v="302" actId="1076"/>
          <ac:picMkLst>
            <pc:docMk/>
            <pc:sldMk cId="2966075330" sldId="489"/>
            <ac:picMk id="4" creationId="{7F0227F1-25A8-40A7-8278-071EF0066458}"/>
          </ac:picMkLst>
        </pc:picChg>
      </pc:sldChg>
      <pc:sldChg chg="addSp delSp modSp add replId">
        <pc:chgData name="Kavyasree B" userId="S::kavyasree.b@ripplr.in::e5ede38e-88a7-46f7-b8cd-a2198dd51dd0" providerId="AD" clId="Web-{1AA35CF3-34AC-7CF8-FA2C-8C0FB3B9202F}" dt="2021-09-15T08:04:50.927" v="47" actId="1076"/>
        <pc:sldMkLst>
          <pc:docMk/>
          <pc:sldMk cId="2875034964" sldId="490"/>
        </pc:sldMkLst>
        <pc:spChg chg="mod">
          <ac:chgData name="Kavyasree B" userId="S::kavyasree.b@ripplr.in::e5ede38e-88a7-46f7-b8cd-a2198dd51dd0" providerId="AD" clId="Web-{1AA35CF3-34AC-7CF8-FA2C-8C0FB3B9202F}" dt="2021-09-15T08:04:31.474" v="44" actId="20577"/>
          <ac:spMkLst>
            <pc:docMk/>
            <pc:sldMk cId="2875034964" sldId="490"/>
            <ac:spMk id="46" creationId="{A38B2E83-73CC-4F00-909A-832C1B7B55AD}"/>
          </ac:spMkLst>
        </pc:spChg>
        <pc:picChg chg="add mod">
          <ac:chgData name="Kavyasree B" userId="S::kavyasree.b@ripplr.in::e5ede38e-88a7-46f7-b8cd-a2198dd51dd0" providerId="AD" clId="Web-{1AA35CF3-34AC-7CF8-FA2C-8C0FB3B9202F}" dt="2021-09-15T08:04:50.927" v="47" actId="1076"/>
          <ac:picMkLst>
            <pc:docMk/>
            <pc:sldMk cId="2875034964" sldId="490"/>
            <ac:picMk id="3" creationId="{6698F819-8349-4976-980D-C4862783EA5B}"/>
          </ac:picMkLst>
        </pc:picChg>
        <pc:picChg chg="del">
          <ac:chgData name="Kavyasree B" userId="S::kavyasree.b@ripplr.in::e5ede38e-88a7-46f7-b8cd-a2198dd51dd0" providerId="AD" clId="Web-{1AA35CF3-34AC-7CF8-FA2C-8C0FB3B9202F}" dt="2021-09-15T08:04:33.489" v="45"/>
          <ac:picMkLst>
            <pc:docMk/>
            <pc:sldMk cId="2875034964" sldId="490"/>
            <ac:picMk id="4" creationId="{7F0227F1-25A8-40A7-8278-071EF0066458}"/>
          </ac:picMkLst>
        </pc:picChg>
      </pc:sldChg>
      <pc:sldChg chg="addSp delSp modSp add replId">
        <pc:chgData name="Kavyasree B" userId="S::kavyasree.b@ripplr.in::e5ede38e-88a7-46f7-b8cd-a2198dd51dd0" providerId="AD" clId="Web-{1AA35CF3-34AC-7CF8-FA2C-8C0FB3B9202F}" dt="2021-09-15T09:54:24.450" v="446" actId="14100"/>
        <pc:sldMkLst>
          <pc:docMk/>
          <pc:sldMk cId="3449252805" sldId="491"/>
        </pc:sldMkLst>
        <pc:spChg chg="mod">
          <ac:chgData name="Kavyasree B" userId="S::kavyasree.b@ripplr.in::e5ede38e-88a7-46f7-b8cd-a2198dd51dd0" providerId="AD" clId="Web-{1AA35CF3-34AC-7CF8-FA2C-8C0FB3B9202F}" dt="2021-09-15T09:23:56.890" v="305" actId="20577"/>
          <ac:spMkLst>
            <pc:docMk/>
            <pc:sldMk cId="3449252805" sldId="491"/>
            <ac:spMk id="9" creationId="{95969A63-32D6-4EE4-86E3-095AE886AA77}"/>
          </ac:spMkLst>
        </pc:spChg>
        <pc:spChg chg="mod">
          <ac:chgData name="Kavyasree B" userId="S::kavyasree.b@ripplr.in::e5ede38e-88a7-46f7-b8cd-a2198dd51dd0" providerId="AD" clId="Web-{1AA35CF3-34AC-7CF8-FA2C-8C0FB3B9202F}" dt="2021-09-15T09:23:51.999" v="303"/>
          <ac:spMkLst>
            <pc:docMk/>
            <pc:sldMk cId="3449252805" sldId="491"/>
            <ac:spMk id="46" creationId="{A38B2E83-73CC-4F00-909A-832C1B7B55AD}"/>
          </ac:spMkLst>
        </pc:spChg>
        <pc:graphicFrameChg chg="add mod modGraphic">
          <ac:chgData name="Kavyasree B" userId="S::kavyasree.b@ripplr.in::e5ede38e-88a7-46f7-b8cd-a2198dd51dd0" providerId="AD" clId="Web-{1AA35CF3-34AC-7CF8-FA2C-8C0FB3B9202F}" dt="2021-09-15T09:54:24.450" v="446" actId="14100"/>
          <ac:graphicFrameMkLst>
            <pc:docMk/>
            <pc:sldMk cId="3449252805" sldId="491"/>
            <ac:graphicFrameMk id="3" creationId="{E47C0346-98B3-4CC6-98A9-1D645EF24A9A}"/>
          </ac:graphicFrameMkLst>
        </pc:graphicFrameChg>
        <pc:picChg chg="mod">
          <ac:chgData name="Kavyasree B" userId="S::kavyasree.b@ripplr.in::e5ede38e-88a7-46f7-b8cd-a2198dd51dd0" providerId="AD" clId="Web-{1AA35CF3-34AC-7CF8-FA2C-8C0FB3B9202F}" dt="2021-09-15T09:23:35.202" v="301" actId="1076"/>
          <ac:picMkLst>
            <pc:docMk/>
            <pc:sldMk cId="3449252805" sldId="491"/>
            <ac:picMk id="4" creationId="{7F0227F1-25A8-40A7-8278-071EF0066458}"/>
          </ac:picMkLst>
        </pc:picChg>
        <pc:picChg chg="add del mod">
          <ac:chgData name="Kavyasree B" userId="S::kavyasree.b@ripplr.in::e5ede38e-88a7-46f7-b8cd-a2198dd51dd0" providerId="AD" clId="Web-{1AA35CF3-34AC-7CF8-FA2C-8C0FB3B9202F}" dt="2021-09-15T09:53:51.247" v="444"/>
          <ac:picMkLst>
            <pc:docMk/>
            <pc:sldMk cId="3449252805" sldId="491"/>
            <ac:picMk id="19" creationId="{F38DBAF0-63B6-46C1-A4CD-12C0790A9B49}"/>
          </ac:picMkLst>
        </pc:picChg>
      </pc:sldChg>
    </pc:docChg>
  </pc:docChgLst>
  <pc:docChgLst>
    <pc:chgData name="Kavyasree B" userId="S::kavyasree.b@ripplr.in::e5ede38e-88a7-46f7-b8cd-a2198dd51dd0" providerId="AD" clId="Web-{2D7FFBDA-44FE-F362-1F89-B2E47C6360D5}"/>
    <pc:docChg chg="addSld modSld">
      <pc:chgData name="Kavyasree B" userId="S::kavyasree.b@ripplr.in::e5ede38e-88a7-46f7-b8cd-a2198dd51dd0" providerId="AD" clId="Web-{2D7FFBDA-44FE-F362-1F89-B2E47C6360D5}" dt="2021-09-14T11:19:39.005" v="212" actId="20577"/>
      <pc:docMkLst>
        <pc:docMk/>
      </pc:docMkLst>
      <pc:sldChg chg="modSp new">
        <pc:chgData name="Kavyasree B" userId="S::kavyasree.b@ripplr.in::e5ede38e-88a7-46f7-b8cd-a2198dd51dd0" providerId="AD" clId="Web-{2D7FFBDA-44FE-F362-1F89-B2E47C6360D5}" dt="2021-09-14T11:19:39.005" v="212" actId="20577"/>
        <pc:sldMkLst>
          <pc:docMk/>
          <pc:sldMk cId="1990985280" sldId="487"/>
        </pc:sldMkLst>
        <pc:spChg chg="mod">
          <ac:chgData name="Kavyasree B" userId="S::kavyasree.b@ripplr.in::e5ede38e-88a7-46f7-b8cd-a2198dd51dd0" providerId="AD" clId="Web-{2D7FFBDA-44FE-F362-1F89-B2E47C6360D5}" dt="2021-09-14T11:06:39.594" v="17" actId="20577"/>
          <ac:spMkLst>
            <pc:docMk/>
            <pc:sldMk cId="1990985280" sldId="487"/>
            <ac:spMk id="2" creationId="{A170632B-999F-4E5C-B1C1-D93990080B1C}"/>
          </ac:spMkLst>
        </pc:spChg>
        <pc:spChg chg="mod">
          <ac:chgData name="Kavyasree B" userId="S::kavyasree.b@ripplr.in::e5ede38e-88a7-46f7-b8cd-a2198dd51dd0" providerId="AD" clId="Web-{2D7FFBDA-44FE-F362-1F89-B2E47C6360D5}" dt="2021-09-14T11:19:39.005" v="212" actId="20577"/>
          <ac:spMkLst>
            <pc:docMk/>
            <pc:sldMk cId="1990985280" sldId="487"/>
            <ac:spMk id="3" creationId="{80B12828-74F8-49F3-87E6-375243719F75}"/>
          </ac:spMkLst>
        </pc:spChg>
      </pc:sldChg>
    </pc:docChg>
  </pc:docChgLst>
  <pc:docChgLst>
    <pc:chgData name="Kavyasree B" userId="S::kavyasree.b@ripplr.in::e5ede38e-88a7-46f7-b8cd-a2198dd51dd0" providerId="AD" clId="Web-{5FE9EDD5-3AD7-3950-A7DA-DEE6BF20EF7D}"/>
    <pc:docChg chg="modSld">
      <pc:chgData name="Kavyasree B" userId="S::kavyasree.b@ripplr.in::e5ede38e-88a7-46f7-b8cd-a2198dd51dd0" providerId="AD" clId="Web-{5FE9EDD5-3AD7-3950-A7DA-DEE6BF20EF7D}" dt="2021-08-06T13:59:06.099" v="1" actId="20577"/>
      <pc:docMkLst>
        <pc:docMk/>
      </pc:docMkLst>
      <pc:sldChg chg="modSp">
        <pc:chgData name="Kavyasree B" userId="S::kavyasree.b@ripplr.in::e5ede38e-88a7-46f7-b8cd-a2198dd51dd0" providerId="AD" clId="Web-{5FE9EDD5-3AD7-3950-A7DA-DEE6BF20EF7D}" dt="2021-08-06T13:59:06.099" v="1" actId="20577"/>
        <pc:sldMkLst>
          <pc:docMk/>
          <pc:sldMk cId="0" sldId="257"/>
        </pc:sldMkLst>
        <pc:spChg chg="mod">
          <ac:chgData name="Kavyasree B" userId="S::kavyasree.b@ripplr.in::e5ede38e-88a7-46f7-b8cd-a2198dd51dd0" providerId="AD" clId="Web-{5FE9EDD5-3AD7-3950-A7DA-DEE6BF20EF7D}" dt="2021-08-06T13:59:06.099" v="1" actId="20577"/>
          <ac:spMkLst>
            <pc:docMk/>
            <pc:sldMk cId="0" sldId="257"/>
            <ac:spMk id="5" creationId="{FE281DB8-FE88-40B2-BC34-2B6C215AE089}"/>
          </ac:spMkLst>
        </pc:spChg>
      </pc:sldChg>
    </pc:docChg>
  </pc:docChgLst>
  <pc:docChgLst>
    <pc:chgData name="Kavyasree B" userId="S::kavyasree.b@ripplr.in::e5ede38e-88a7-46f7-b8cd-a2198dd51dd0" providerId="AD" clId="Web-{CDD7E40D-EF21-AE6D-C533-3986E3573ABF}"/>
    <pc:docChg chg="delSld modSld">
      <pc:chgData name="Kavyasree B" userId="S::kavyasree.b@ripplr.in::e5ede38e-88a7-46f7-b8cd-a2198dd51dd0" providerId="AD" clId="Web-{CDD7E40D-EF21-AE6D-C533-3986E3573ABF}" dt="2021-08-02T05:30:53.475" v="2" actId="20577"/>
      <pc:docMkLst>
        <pc:docMk/>
      </pc:docMkLst>
      <pc:sldChg chg="del">
        <pc:chgData name="Kavyasree B" userId="S::kavyasree.b@ripplr.in::e5ede38e-88a7-46f7-b8cd-a2198dd51dd0" providerId="AD" clId="Web-{CDD7E40D-EF21-AE6D-C533-3986E3573ABF}" dt="2021-08-02T05:29:11.428" v="0"/>
        <pc:sldMkLst>
          <pc:docMk/>
          <pc:sldMk cId="3741900965" sldId="485"/>
        </pc:sldMkLst>
      </pc:sldChg>
      <pc:sldChg chg="modSp">
        <pc:chgData name="Kavyasree B" userId="S::kavyasree.b@ripplr.in::e5ede38e-88a7-46f7-b8cd-a2198dd51dd0" providerId="AD" clId="Web-{CDD7E40D-EF21-AE6D-C533-3986E3573ABF}" dt="2021-08-02T05:30:53.475" v="2" actId="20577"/>
        <pc:sldMkLst>
          <pc:docMk/>
          <pc:sldMk cId="2887682550" sldId="486"/>
        </pc:sldMkLst>
        <pc:spChg chg="mod">
          <ac:chgData name="Kavyasree B" userId="S::kavyasree.b@ripplr.in::e5ede38e-88a7-46f7-b8cd-a2198dd51dd0" providerId="AD" clId="Web-{CDD7E40D-EF21-AE6D-C533-3986E3573ABF}" dt="2021-08-02T05:30:53.475" v="2" actId="20577"/>
          <ac:spMkLst>
            <pc:docMk/>
            <pc:sldMk cId="2887682550" sldId="486"/>
            <ac:spMk id="12" creationId="{2CCFCE69-AEE5-4657-AFE2-73FBE19226C7}"/>
          </ac:spMkLst>
        </pc:spChg>
      </pc:sldChg>
    </pc:docChg>
  </pc:docChgLst>
  <pc:docChgLst>
    <pc:chgData name="Kavyasree B" userId="S::kavyasree.b@ripplr.in::e5ede38e-88a7-46f7-b8cd-a2198dd51dd0" providerId="AD" clId="Web-{C0840F32-008E-3E92-A8BF-DCD8CA90223F}"/>
    <pc:docChg chg="delSld modSld addMainMaster delMainMaster">
      <pc:chgData name="Kavyasree B" userId="S::kavyasree.b@ripplr.in::e5ede38e-88a7-46f7-b8cd-a2198dd51dd0" providerId="AD" clId="Web-{C0840F32-008E-3E92-A8BF-DCD8CA90223F}" dt="2021-06-10T18:20:41.146" v="29"/>
      <pc:docMkLst>
        <pc:docMk/>
      </pc:docMkLst>
      <pc:sldChg chg="addSp 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0" sldId="257"/>
        </pc:sldMkLst>
        <pc:spChg chg="mod">
          <ac:chgData name="Kavyasree B" userId="S::kavyasree.b@ripplr.in::e5ede38e-88a7-46f7-b8cd-a2198dd51dd0" providerId="AD" clId="Web-{C0840F32-008E-3E92-A8BF-DCD8CA90223F}" dt="2021-06-10T18:09:44.878" v="3" actId="1076"/>
          <ac:spMkLst>
            <pc:docMk/>
            <pc:sldMk cId="0" sldId="257"/>
            <ac:spMk id="4" creationId="{E5D34E6B-6748-499E-97B2-562B54EEDFCA}"/>
          </ac:spMkLst>
        </pc:spChg>
        <pc:picChg chg="add mod">
          <ac:chgData name="Kavyasree B" userId="S::kavyasree.b@ripplr.in::e5ede38e-88a7-46f7-b8cd-a2198dd51dd0" providerId="AD" clId="Web-{C0840F32-008E-3E92-A8BF-DCD8CA90223F}" dt="2021-06-10T18:09:41.315" v="2" actId="1076"/>
          <ac:picMkLst>
            <pc:docMk/>
            <pc:sldMk cId="0" sldId="257"/>
            <ac:picMk id="2" creationId="{B0C4066B-9BCE-4884-B385-8A73E781A34D}"/>
          </ac:picMkLst>
        </pc:picChg>
      </pc:sldChg>
      <pc:sldChg chg="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0" sldId="259"/>
        </pc:sldMkLst>
        <pc:spChg chg="mod ord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0" sldId="259"/>
            <ac:spMk id="3" creationId="{00000000-0000-0000-0000-000000000000}"/>
          </ac:spMkLst>
        </pc:spChg>
      </pc:sldChg>
      <pc:sldChg chg="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0" sldId="260"/>
        </pc:sldMkLst>
        <pc:spChg chg="mod ord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0" sldId="260"/>
            <ac:spMk id="2" creationId="{00000000-0000-0000-0000-000000000000}"/>
          </ac:spMkLst>
        </pc:spChg>
      </pc:sldChg>
      <pc:sldChg chg="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0" sldId="263"/>
        </pc:sldMkLst>
        <pc:spChg chg="mod ord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0" sldId="263"/>
            <ac:spMk id="2" creationId="{00000000-0000-0000-0000-000000000000}"/>
          </ac:spMkLst>
        </pc:spChg>
      </pc:sldChg>
      <pc:sldChg chg="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0" sldId="268"/>
        </pc:sldMkLst>
      </pc:sldChg>
      <pc:sldChg chg="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0" sldId="269"/>
        </pc:sldMkLst>
      </pc:sldChg>
      <pc:sldChg chg="modSp del mod modClrScheme chgLayout">
        <pc:chgData name="Kavyasree B" userId="S::kavyasree.b@ripplr.in::e5ede38e-88a7-46f7-b8cd-a2198dd51dd0" providerId="AD" clId="Web-{C0840F32-008E-3E92-A8BF-DCD8CA90223F}" dt="2021-06-10T18:20:41.146" v="29"/>
        <pc:sldMkLst>
          <pc:docMk/>
          <pc:sldMk cId="0" sldId="274"/>
        </pc:sldMkLst>
        <pc:spChg chg="mod ord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0" sldId="274"/>
            <ac:spMk id="354" creationId="{00000000-0000-0000-0000-000000000000}"/>
          </ac:spMkLst>
        </pc:spChg>
      </pc:sldChg>
      <pc:sldChg chg="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0" sldId="289"/>
        </pc:sldMkLst>
      </pc:sldChg>
      <pc:sldChg chg="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0" sldId="294"/>
        </pc:sldMkLst>
        <pc:spChg chg="mod ord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0" sldId="294"/>
            <ac:spMk id="16" creationId="{00000000-0000-0000-0000-000000000000}"/>
          </ac:spMkLst>
        </pc:spChg>
      </pc:sldChg>
      <pc:sldChg chg="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0" sldId="297"/>
        </pc:sldMkLst>
        <pc:spChg chg="mod ord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0" sldId="297"/>
            <ac:spMk id="7" creationId="{00000000-0000-0000-0000-000000000000}"/>
          </ac:spMkLst>
        </pc:spChg>
      </pc:sldChg>
      <pc:sldChg chg="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2818667174" sldId="439"/>
        </pc:sldMkLst>
      </pc:sldChg>
      <pc:sldChg chg="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1290064711" sldId="456"/>
        </pc:sldMkLst>
        <pc:spChg chg="mod ord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1290064711" sldId="456"/>
            <ac:spMk id="2" creationId="{00000000-0000-0000-0000-000000000000}"/>
          </ac:spMkLst>
        </pc:spChg>
      </pc:sldChg>
      <pc:sldChg chg="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1951225958" sldId="460"/>
        </pc:sldMkLst>
        <pc:spChg chg="mod ord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1951225958" sldId="460"/>
            <ac:spMk id="4" creationId="{464CFB33-F40D-4BA8-A61E-C5D7D70AF6AC}"/>
          </ac:spMkLst>
        </pc:spChg>
      </pc:sldChg>
      <pc:sldChg chg="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0" sldId="463"/>
        </pc:sldMkLst>
      </pc:sldChg>
      <pc:sldChg chg="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2669822156" sldId="499"/>
        </pc:sldMkLst>
        <pc:spChg chg="mod ord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2669822156" sldId="499"/>
            <ac:spMk id="2" creationId="{00000000-0000-0000-0000-000000000000}"/>
          </ac:spMkLst>
        </pc:spChg>
      </pc:sldChg>
      <pc:sldChg chg="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2512151624" sldId="500"/>
        </pc:sldMkLst>
        <pc:spChg chg="mod ord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2512151624" sldId="500"/>
            <ac:spMk id="16" creationId="{00000000-0000-0000-0000-000000000000}"/>
          </ac:spMkLst>
        </pc:spChg>
      </pc:sldChg>
      <pc:sldChg chg="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544810596" sldId="501"/>
        </pc:sldMkLst>
        <pc:spChg chg="mod ord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544810596" sldId="501"/>
            <ac:spMk id="16" creationId="{00000000-0000-0000-0000-000000000000}"/>
          </ac:spMkLst>
        </pc:spChg>
      </pc:sldChg>
      <pc:sldChg chg="delSp 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2164520754" sldId="505"/>
        </pc:sldMkLst>
        <pc:spChg chg="mod">
          <ac:chgData name="Kavyasree B" userId="S::kavyasree.b@ripplr.in::e5ede38e-88a7-46f7-b8cd-a2198dd51dd0" providerId="AD" clId="Web-{C0840F32-008E-3E92-A8BF-DCD8CA90223F}" dt="2021-06-10T18:11:43.202" v="5" actId="20577"/>
          <ac:spMkLst>
            <pc:docMk/>
            <pc:sldMk cId="2164520754" sldId="505"/>
            <ac:spMk id="271" creationId="{00000000-0000-0000-0000-000000000000}"/>
          </ac:spMkLst>
        </pc:spChg>
        <pc:spChg chg="topLvl">
          <ac:chgData name="Kavyasree B" userId="S::kavyasree.b@ripplr.in::e5ede38e-88a7-46f7-b8cd-a2198dd51dd0" providerId="AD" clId="Web-{C0840F32-008E-3E92-A8BF-DCD8CA90223F}" dt="2021-06-10T18:11:50.796" v="6"/>
          <ac:spMkLst>
            <pc:docMk/>
            <pc:sldMk cId="2164520754" sldId="505"/>
            <ac:spMk id="273" creationId="{00000000-0000-0000-0000-000000000000}"/>
          </ac:spMkLst>
        </pc:spChg>
        <pc:grpChg chg="topLvl">
          <ac:chgData name="Kavyasree B" userId="S::kavyasree.b@ripplr.in::e5ede38e-88a7-46f7-b8cd-a2198dd51dd0" providerId="AD" clId="Web-{C0840F32-008E-3E92-A8BF-DCD8CA90223F}" dt="2021-06-10T18:11:50.796" v="6"/>
          <ac:grpSpMkLst>
            <pc:docMk/>
            <pc:sldMk cId="2164520754" sldId="505"/>
            <ac:grpSpMk id="27" creationId="{D2BC3349-9E5E-4A14-AF74-3DBA50559842}"/>
          </ac:grpSpMkLst>
        </pc:grpChg>
        <pc:grpChg chg="del">
          <ac:chgData name="Kavyasree B" userId="S::kavyasree.b@ripplr.in::e5ede38e-88a7-46f7-b8cd-a2198dd51dd0" providerId="AD" clId="Web-{C0840F32-008E-3E92-A8BF-DCD8CA90223F}" dt="2021-06-10T18:11:50.796" v="6"/>
          <ac:grpSpMkLst>
            <pc:docMk/>
            <pc:sldMk cId="2164520754" sldId="505"/>
            <ac:grpSpMk id="33" creationId="{02C5BBF8-3317-4778-9156-2ECB979977A3}"/>
          </ac:grpSpMkLst>
        </pc:grpChg>
      </pc:sldChg>
      <pc:sldChg chg="addSp delSp mod modClrScheme delDesignElem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741583211" sldId="507"/>
        </pc:sldMkLst>
        <pc:spChg chg="add del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741583211" sldId="507"/>
            <ac:spMk id="107" creationId="{E928B170-B7BC-4BDA-AF69-28A89C4F89D9}"/>
          </ac:spMkLst>
        </pc:spChg>
        <pc:picChg chg="add del">
          <ac:chgData name="Kavyasree B" userId="S::kavyasree.b@ripplr.in::e5ede38e-88a7-46f7-b8cd-a2198dd51dd0" providerId="AD" clId="Web-{C0840F32-008E-3E92-A8BF-DCD8CA90223F}" dt="2021-06-10T18:19:18.544" v="28"/>
          <ac:picMkLst>
            <pc:docMk/>
            <pc:sldMk cId="741583211" sldId="507"/>
            <ac:picMk id="103" creationId="{25496B42-CC46-4183-B481-887CD3E8C725}"/>
          </ac:picMkLst>
        </pc:picChg>
        <pc:picChg chg="add del">
          <ac:chgData name="Kavyasree B" userId="S::kavyasree.b@ripplr.in::e5ede38e-88a7-46f7-b8cd-a2198dd51dd0" providerId="AD" clId="Web-{C0840F32-008E-3E92-A8BF-DCD8CA90223F}" dt="2021-06-10T18:19:18.544" v="28"/>
          <ac:picMkLst>
            <pc:docMk/>
            <pc:sldMk cId="741583211" sldId="507"/>
            <ac:picMk id="105" creationId="{765E2D7E-B7BD-404F-9F71-D6620D37B909}"/>
          </ac:picMkLst>
        </pc:picChg>
        <pc:picChg chg="add del">
          <ac:chgData name="Kavyasree B" userId="S::kavyasree.b@ripplr.in::e5ede38e-88a7-46f7-b8cd-a2198dd51dd0" providerId="AD" clId="Web-{C0840F32-008E-3E92-A8BF-DCD8CA90223F}" dt="2021-06-10T18:19:18.544" v="28"/>
          <ac:picMkLst>
            <pc:docMk/>
            <pc:sldMk cId="741583211" sldId="507"/>
            <ac:picMk id="109" creationId="{2E1E8C82-833C-4573-807A-A01BED375701}"/>
          </ac:picMkLst>
        </pc:picChg>
      </pc:sldChg>
      <pc:sldChg chg="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0" sldId="509"/>
        </pc:sldMkLst>
        <pc:spChg chg="mod ord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0" sldId="509"/>
            <ac:spMk id="7" creationId="{00000000-0000-0000-0000-000000000000}"/>
          </ac:spMkLst>
        </pc:spChg>
      </pc:sldChg>
      <pc:sldChg chg="addSp delSp mod modClrScheme delDesignElem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3897985947" sldId="511"/>
        </pc:sldMkLst>
        <pc:spChg chg="add del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3897985947" sldId="511"/>
            <ac:spMk id="102" creationId="{E928B170-B7BC-4BDA-AF69-28A89C4F89D9}"/>
          </ac:spMkLst>
        </pc:spChg>
        <pc:picChg chg="add del">
          <ac:chgData name="Kavyasree B" userId="S::kavyasree.b@ripplr.in::e5ede38e-88a7-46f7-b8cd-a2198dd51dd0" providerId="AD" clId="Web-{C0840F32-008E-3E92-A8BF-DCD8CA90223F}" dt="2021-06-10T18:19:18.544" v="28"/>
          <ac:picMkLst>
            <pc:docMk/>
            <pc:sldMk cId="3897985947" sldId="511"/>
            <ac:picMk id="98" creationId="{25496B42-CC46-4183-B481-887CD3E8C725}"/>
          </ac:picMkLst>
        </pc:picChg>
        <pc:picChg chg="add del">
          <ac:chgData name="Kavyasree B" userId="S::kavyasree.b@ripplr.in::e5ede38e-88a7-46f7-b8cd-a2198dd51dd0" providerId="AD" clId="Web-{C0840F32-008E-3E92-A8BF-DCD8CA90223F}" dt="2021-06-10T18:19:18.544" v="28"/>
          <ac:picMkLst>
            <pc:docMk/>
            <pc:sldMk cId="3897985947" sldId="511"/>
            <ac:picMk id="100" creationId="{765E2D7E-B7BD-404F-9F71-D6620D37B909}"/>
          </ac:picMkLst>
        </pc:picChg>
        <pc:picChg chg="add del">
          <ac:chgData name="Kavyasree B" userId="S::kavyasree.b@ripplr.in::e5ede38e-88a7-46f7-b8cd-a2198dd51dd0" providerId="AD" clId="Web-{C0840F32-008E-3E92-A8BF-DCD8CA90223F}" dt="2021-06-10T18:19:18.544" v="28"/>
          <ac:picMkLst>
            <pc:docMk/>
            <pc:sldMk cId="3897985947" sldId="511"/>
            <ac:picMk id="104" creationId="{2E1E8C82-833C-4573-807A-A01BED375701}"/>
          </ac:picMkLst>
        </pc:picChg>
      </pc:sldChg>
      <pc:sldChg chg="addSp delSp mod modClrScheme delDesignElem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1398778283" sldId="513"/>
        </pc:sldMkLst>
        <pc:spChg chg="add del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1398778283" sldId="513"/>
            <ac:spMk id="101" creationId="{E928B170-B7BC-4BDA-AF69-28A89C4F89D9}"/>
          </ac:spMkLst>
        </pc:spChg>
        <pc:picChg chg="add del">
          <ac:chgData name="Kavyasree B" userId="S::kavyasree.b@ripplr.in::e5ede38e-88a7-46f7-b8cd-a2198dd51dd0" providerId="AD" clId="Web-{C0840F32-008E-3E92-A8BF-DCD8CA90223F}" dt="2021-06-10T18:19:18.544" v="28"/>
          <ac:picMkLst>
            <pc:docMk/>
            <pc:sldMk cId="1398778283" sldId="513"/>
            <ac:picMk id="97" creationId="{25496B42-CC46-4183-B481-887CD3E8C725}"/>
          </ac:picMkLst>
        </pc:picChg>
        <pc:picChg chg="add del">
          <ac:chgData name="Kavyasree B" userId="S::kavyasree.b@ripplr.in::e5ede38e-88a7-46f7-b8cd-a2198dd51dd0" providerId="AD" clId="Web-{C0840F32-008E-3E92-A8BF-DCD8CA90223F}" dt="2021-06-10T18:19:18.544" v="28"/>
          <ac:picMkLst>
            <pc:docMk/>
            <pc:sldMk cId="1398778283" sldId="513"/>
            <ac:picMk id="99" creationId="{765E2D7E-B7BD-404F-9F71-D6620D37B909}"/>
          </ac:picMkLst>
        </pc:picChg>
        <pc:picChg chg="add del">
          <ac:chgData name="Kavyasree B" userId="S::kavyasree.b@ripplr.in::e5ede38e-88a7-46f7-b8cd-a2198dd51dd0" providerId="AD" clId="Web-{C0840F32-008E-3E92-A8BF-DCD8CA90223F}" dt="2021-06-10T18:19:18.544" v="28"/>
          <ac:picMkLst>
            <pc:docMk/>
            <pc:sldMk cId="1398778283" sldId="513"/>
            <ac:picMk id="103" creationId="{2E1E8C82-833C-4573-807A-A01BED375701}"/>
          </ac:picMkLst>
        </pc:picChg>
      </pc:sldChg>
      <pc:sldChg chg="addSp delSp mod modClrScheme delDesignElem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3714476133" sldId="514"/>
        </pc:sldMkLst>
        <pc:spChg chg="add del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3714476133" sldId="514"/>
            <ac:spMk id="101" creationId="{E928B170-B7BC-4BDA-AF69-28A89C4F89D9}"/>
          </ac:spMkLst>
        </pc:spChg>
        <pc:picChg chg="add del">
          <ac:chgData name="Kavyasree B" userId="S::kavyasree.b@ripplr.in::e5ede38e-88a7-46f7-b8cd-a2198dd51dd0" providerId="AD" clId="Web-{C0840F32-008E-3E92-A8BF-DCD8CA90223F}" dt="2021-06-10T18:19:18.544" v="28"/>
          <ac:picMkLst>
            <pc:docMk/>
            <pc:sldMk cId="3714476133" sldId="514"/>
            <ac:picMk id="97" creationId="{25496B42-CC46-4183-B481-887CD3E8C725}"/>
          </ac:picMkLst>
        </pc:picChg>
        <pc:picChg chg="add del">
          <ac:chgData name="Kavyasree B" userId="S::kavyasree.b@ripplr.in::e5ede38e-88a7-46f7-b8cd-a2198dd51dd0" providerId="AD" clId="Web-{C0840F32-008E-3E92-A8BF-DCD8CA90223F}" dt="2021-06-10T18:19:18.544" v="28"/>
          <ac:picMkLst>
            <pc:docMk/>
            <pc:sldMk cId="3714476133" sldId="514"/>
            <ac:picMk id="99" creationId="{765E2D7E-B7BD-404F-9F71-D6620D37B909}"/>
          </ac:picMkLst>
        </pc:picChg>
        <pc:picChg chg="add del">
          <ac:chgData name="Kavyasree B" userId="S::kavyasree.b@ripplr.in::e5ede38e-88a7-46f7-b8cd-a2198dd51dd0" providerId="AD" clId="Web-{C0840F32-008E-3E92-A8BF-DCD8CA90223F}" dt="2021-06-10T18:19:18.544" v="28"/>
          <ac:picMkLst>
            <pc:docMk/>
            <pc:sldMk cId="3714476133" sldId="514"/>
            <ac:picMk id="103" creationId="{2E1E8C82-833C-4573-807A-A01BED375701}"/>
          </ac:picMkLst>
        </pc:picChg>
      </pc:sldChg>
      <pc:sldChg chg="addSp delSp mod modClrScheme delDesignElem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1041091612" sldId="516"/>
        </pc:sldMkLst>
        <pc:spChg chg="add del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1041091612" sldId="516"/>
            <ac:spMk id="7" creationId="{9935250F-9475-4A7C-BD20-F3DD2BCA321B}"/>
          </ac:spMkLst>
        </pc:spChg>
        <pc:spChg chg="add del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1041091612" sldId="516"/>
            <ac:spMk id="9" creationId="{CCE9F723-9A0F-4D08-A318-9BECBA07DEE8}"/>
          </ac:spMkLst>
        </pc:spChg>
        <pc:picChg chg="add del">
          <ac:chgData name="Kavyasree B" userId="S::kavyasree.b@ripplr.in::e5ede38e-88a7-46f7-b8cd-a2198dd51dd0" providerId="AD" clId="Web-{C0840F32-008E-3E92-A8BF-DCD8CA90223F}" dt="2021-06-10T18:19:18.544" v="28"/>
          <ac:picMkLst>
            <pc:docMk/>
            <pc:sldMk cId="1041091612" sldId="516"/>
            <ac:picMk id="11" creationId="{CC751CDD-D58E-46E4-9537-5DD051D62B43}"/>
          </ac:picMkLst>
        </pc:picChg>
      </pc:sldChg>
      <pc:sldChg chg="modSp mod modClrScheme chgLayout">
        <pc:chgData name="Kavyasree B" userId="S::kavyasree.b@ripplr.in::e5ede38e-88a7-46f7-b8cd-a2198dd51dd0" providerId="AD" clId="Web-{C0840F32-008E-3E92-A8BF-DCD8CA90223F}" dt="2021-06-10T18:19:18.544" v="28"/>
        <pc:sldMkLst>
          <pc:docMk/>
          <pc:sldMk cId="3374819303" sldId="517"/>
        </pc:sldMkLst>
        <pc:spChg chg="mod ord">
          <ac:chgData name="Kavyasree B" userId="S::kavyasree.b@ripplr.in::e5ede38e-88a7-46f7-b8cd-a2198dd51dd0" providerId="AD" clId="Web-{C0840F32-008E-3E92-A8BF-DCD8CA90223F}" dt="2021-06-10T18:19:18.544" v="28"/>
          <ac:spMkLst>
            <pc:docMk/>
            <pc:sldMk cId="3374819303" sldId="517"/>
            <ac:spMk id="354" creationId="{00000000-0000-0000-0000-000000000000}"/>
          </ac:spMkLst>
        </pc:spChg>
        <pc:spChg chg="mod">
          <ac:chgData name="Kavyasree B" userId="S::kavyasree.b@ripplr.in::e5ede38e-88a7-46f7-b8cd-a2198dd51dd0" providerId="AD" clId="Web-{C0840F32-008E-3E92-A8BF-DCD8CA90223F}" dt="2021-06-10T18:14:17.123" v="24" actId="14100"/>
          <ac:spMkLst>
            <pc:docMk/>
            <pc:sldMk cId="3374819303" sldId="517"/>
            <ac:spMk id="357" creationId="{00000000-0000-0000-0000-000000000000}"/>
          </ac:spMkLst>
        </pc:spChg>
      </pc:sldChg>
      <pc:sldMasterChg chg="add del addSldLayout delSldLayout">
        <pc:chgData name="Kavyasree B" userId="S::kavyasree.b@ripplr.in::e5ede38e-88a7-46f7-b8cd-a2198dd51dd0" providerId="AD" clId="Web-{C0840F32-008E-3E92-A8BF-DCD8CA90223F}" dt="2021-06-10T18:19:18.544" v="28"/>
        <pc:sldMasterMkLst>
          <pc:docMk/>
          <pc:sldMasterMk cId="974570085" sldId="2147483682"/>
        </pc:sldMasterMkLst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3116017498" sldId="2147483683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2593210157" sldId="2147483684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3067458427" sldId="2147483685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958909845" sldId="2147483686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3095141864" sldId="2147483687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379846887" sldId="2147483688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711721453" sldId="2147483689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4110062905" sldId="2147483690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439781993" sldId="2147483691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3256032826" sldId="2147483692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2234981109" sldId="2147483693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1920303106" sldId="2147483694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3762683513" sldId="2147483695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3146943990" sldId="2147483696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2440078624" sldId="2147483697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403943384" sldId="2147483698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3465407272" sldId="2147483699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1030692214" sldId="2147483700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861199803" sldId="2147483701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3320153585" sldId="2147483702"/>
          </pc:sldLayoutMkLst>
        </pc:sldLayoutChg>
        <pc:sldLayoutChg chg="add del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974570085" sldId="2147483682"/>
            <pc:sldLayoutMk cId="1202245374" sldId="2147483703"/>
          </pc:sldLayoutMkLst>
        </pc:sldLayoutChg>
      </pc:sldMasterChg>
      <pc:sldMasterChg chg="add del addSldLayout delSldLayout modSldLayout">
        <pc:chgData name="Kavyasree B" userId="S::kavyasree.b@ripplr.in::e5ede38e-88a7-46f7-b8cd-a2198dd51dd0" providerId="AD" clId="Web-{C0840F32-008E-3E92-A8BF-DCD8CA90223F}" dt="2021-06-10T18:19:18.544" v="28"/>
        <pc:sldMasterMkLst>
          <pc:docMk/>
          <pc:sldMasterMk cId="192211183" sldId="2147483704"/>
        </pc:sldMasterMkLst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1360706224" sldId="2147483705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648766172" sldId="2147483706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2978956884" sldId="2147483707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2937730555" sldId="2147483708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3453253676" sldId="2147483709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887558755" sldId="2147483710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152490523" sldId="2147483711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2510665933" sldId="2147483712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2703610425" sldId="2147483713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2450006331" sldId="2147483714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3943163783" sldId="2147483715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2912013600" sldId="2147483716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2407019" sldId="2147483717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3701317743" sldId="2147483718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4053166512" sldId="2147483719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1748924426" sldId="2147483720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2415949137" sldId="2147483721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3308396867" sldId="2147483722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2917930301" sldId="2147483723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18.544" v="28"/>
          <pc:sldLayoutMkLst>
            <pc:docMk/>
            <pc:sldMasterMk cId="192211183" sldId="2147483704"/>
            <pc:sldLayoutMk cId="3338560055" sldId="2147483724"/>
          </pc:sldLayoutMkLst>
        </pc:sldLayoutChg>
      </pc:sldMasterChg>
      <pc:sldMasterChg chg="add del addSldLayout delSldLayout modSldLayout">
        <pc:chgData name="Kavyasree B" userId="S::kavyasree.b@ripplr.in::e5ede38e-88a7-46f7-b8cd-a2198dd51dd0" providerId="AD" clId="Web-{C0840F32-008E-3E92-A8BF-DCD8CA90223F}" dt="2021-06-10T18:19:09.965" v="27"/>
        <pc:sldMasterMkLst>
          <pc:docMk/>
          <pc:sldMasterMk cId="1411538939" sldId="2147483725"/>
        </pc:sldMasterMkLst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614653932" sldId="2147483726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3040935408" sldId="2147483727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4217309504" sldId="2147483728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2688751191" sldId="2147483729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3949018240" sldId="2147483730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3952651810" sldId="2147483731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1579393390" sldId="2147483732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2533739946" sldId="2147483733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200042754" sldId="2147483734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1396176889" sldId="2147483735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1745401219" sldId="2147483736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2440245305" sldId="2147483737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3570209283" sldId="2147483738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3317608300" sldId="2147483739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603302421" sldId="2147483740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2014149084" sldId="2147483741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4242832331" sldId="2147483742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182096452" sldId="2147483743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948112169" sldId="2147483744"/>
          </pc:sldLayoutMkLst>
        </pc:sldLayoutChg>
        <pc:sldLayoutChg chg="add del mod replId">
          <pc:chgData name="Kavyasree B" userId="S::kavyasree.b@ripplr.in::e5ede38e-88a7-46f7-b8cd-a2198dd51dd0" providerId="AD" clId="Web-{C0840F32-008E-3E92-A8BF-DCD8CA90223F}" dt="2021-06-10T18:19:09.965" v="27"/>
          <pc:sldLayoutMkLst>
            <pc:docMk/>
            <pc:sldMasterMk cId="1411538939" sldId="2147483725"/>
            <pc:sldLayoutMk cId="2096738193" sldId="2147483745"/>
          </pc:sldLayoutMkLst>
        </pc:sldLayoutChg>
      </pc:sldMasterChg>
    </pc:docChg>
  </pc:docChgLst>
  <pc:docChgLst>
    <pc:chgData name="Kavyasree B" userId="S::kavyasree.b@ripplr.in::e5ede38e-88a7-46f7-b8cd-a2198dd51dd0" providerId="AD" clId="Web-{88E9F8A8-CFFE-2824-103E-6A2D4BB57AD2}"/>
    <pc:docChg chg="addSld delSld modSld sldOrd">
      <pc:chgData name="Kavyasree B" userId="S::kavyasree.b@ripplr.in::e5ede38e-88a7-46f7-b8cd-a2198dd51dd0" providerId="AD" clId="Web-{88E9F8A8-CFFE-2824-103E-6A2D4BB57AD2}" dt="2021-07-25T17:44:22.940" v="388"/>
      <pc:docMkLst>
        <pc:docMk/>
      </pc:docMkLst>
      <pc:sldChg chg="addSp delSp modSp">
        <pc:chgData name="Kavyasree B" userId="S::kavyasree.b@ripplr.in::e5ede38e-88a7-46f7-b8cd-a2198dd51dd0" providerId="AD" clId="Web-{88E9F8A8-CFFE-2824-103E-6A2D4BB57AD2}" dt="2021-07-25T15:13:30.198" v="111"/>
        <pc:sldMkLst>
          <pc:docMk/>
          <pc:sldMk cId="0" sldId="257"/>
        </pc:sldMkLst>
        <pc:spChg chg="add">
          <ac:chgData name="Kavyasree B" userId="S::kavyasree.b@ripplr.in::e5ede38e-88a7-46f7-b8cd-a2198dd51dd0" providerId="AD" clId="Web-{88E9F8A8-CFFE-2824-103E-6A2D4BB57AD2}" dt="2021-07-25T15:05:56.794" v="72"/>
          <ac:spMkLst>
            <pc:docMk/>
            <pc:sldMk cId="0" sldId="257"/>
            <ac:spMk id="2" creationId="{51E02E35-607E-40A5-A5BD-AA57EEFA2292}"/>
          </ac:spMkLst>
        </pc:spChg>
        <pc:spChg chg="add mod">
          <ac:chgData name="Kavyasree B" userId="S::kavyasree.b@ripplr.in::e5ede38e-88a7-46f7-b8cd-a2198dd51dd0" providerId="AD" clId="Web-{88E9F8A8-CFFE-2824-103E-6A2D4BB57AD2}" dt="2021-07-25T15:06:32.529" v="77" actId="1076"/>
          <ac:spMkLst>
            <pc:docMk/>
            <pc:sldMk cId="0" sldId="257"/>
            <ac:spMk id="3" creationId="{ACDBF6E8-100B-47A3-B385-19C537774366}"/>
          </ac:spMkLst>
        </pc:spChg>
        <pc:spChg chg="del mod">
          <ac:chgData name="Kavyasree B" userId="S::kavyasree.b@ripplr.in::e5ede38e-88a7-46f7-b8cd-a2198dd51dd0" providerId="AD" clId="Web-{88E9F8A8-CFFE-2824-103E-6A2D4BB57AD2}" dt="2021-07-25T15:05:44.793" v="71"/>
          <ac:spMkLst>
            <pc:docMk/>
            <pc:sldMk cId="0" sldId="257"/>
            <ac:spMk id="4" creationId="{E5D34E6B-6748-499E-97B2-562B54EEDFCA}"/>
          </ac:spMkLst>
        </pc:spChg>
        <pc:spChg chg="add mod">
          <ac:chgData name="Kavyasree B" userId="S::kavyasree.b@ripplr.in::e5ede38e-88a7-46f7-b8cd-a2198dd51dd0" providerId="AD" clId="Web-{88E9F8A8-CFFE-2824-103E-6A2D4BB57AD2}" dt="2021-07-25T15:11:55.150" v="108"/>
          <ac:spMkLst>
            <pc:docMk/>
            <pc:sldMk cId="0" sldId="257"/>
            <ac:spMk id="14" creationId="{26C5DFCB-860E-4E42-8DC0-6DB0DA2F8658}"/>
          </ac:spMkLst>
        </pc:spChg>
        <pc:grpChg chg="add">
          <ac:chgData name="Kavyasree B" userId="S::kavyasree.b@ripplr.in::e5ede38e-88a7-46f7-b8cd-a2198dd51dd0" providerId="AD" clId="Web-{88E9F8A8-CFFE-2824-103E-6A2D4BB57AD2}" dt="2021-07-25T15:13:30.198" v="111"/>
          <ac:grpSpMkLst>
            <pc:docMk/>
            <pc:sldMk cId="0" sldId="257"/>
            <ac:grpSpMk id="15" creationId="{08DE098A-01E5-4330-84A7-40096FB801B9}"/>
          </ac:grpSpMkLst>
        </pc:grpChg>
        <pc:picChg chg="add mod">
          <ac:chgData name="Kavyasree B" userId="S::kavyasree.b@ripplr.in::e5ede38e-88a7-46f7-b8cd-a2198dd51dd0" providerId="AD" clId="Web-{88E9F8A8-CFFE-2824-103E-6A2D4BB57AD2}" dt="2021-07-25T15:13:05.761" v="110" actId="1076"/>
          <ac:picMkLst>
            <pc:docMk/>
            <pc:sldMk cId="0" sldId="257"/>
            <ac:picMk id="9" creationId="{415DEF0B-52FE-4F94-8D7B-096D6EA221C4}"/>
          </ac:picMkLst>
        </pc:picChg>
        <pc:picChg chg="add mod">
          <ac:chgData name="Kavyasree B" userId="S::kavyasree.b@ripplr.in::e5ede38e-88a7-46f7-b8cd-a2198dd51dd0" providerId="AD" clId="Web-{88E9F8A8-CFFE-2824-103E-6A2D4BB57AD2}" dt="2021-07-25T15:11:10.196" v="104" actId="1076"/>
          <ac:picMkLst>
            <pc:docMk/>
            <pc:sldMk cId="0" sldId="257"/>
            <ac:picMk id="11" creationId="{D9652471-9877-475D-BFEE-0051119A9CBA}"/>
          </ac:picMkLst>
        </pc:picChg>
        <pc:picChg chg="add mod">
          <ac:chgData name="Kavyasree B" userId="S::kavyasree.b@ripplr.in::e5ede38e-88a7-46f7-b8cd-a2198dd51dd0" providerId="AD" clId="Web-{88E9F8A8-CFFE-2824-103E-6A2D4BB57AD2}" dt="2021-07-25T15:11:05.383" v="103" actId="1076"/>
          <ac:picMkLst>
            <pc:docMk/>
            <pc:sldMk cId="0" sldId="257"/>
            <ac:picMk id="13" creationId="{CC8FCCCB-3C7D-4392-A1B8-2572ED898A8C}"/>
          </ac:picMkLst>
        </pc:picChg>
      </pc:sldChg>
      <pc:sldChg chg="del">
        <pc:chgData name="Kavyasree B" userId="S::kavyasree.b@ripplr.in::e5ede38e-88a7-46f7-b8cd-a2198dd51dd0" providerId="AD" clId="Web-{88E9F8A8-CFFE-2824-103E-6A2D4BB57AD2}" dt="2021-07-25T17:43:33.843" v="380"/>
        <pc:sldMkLst>
          <pc:docMk/>
          <pc:sldMk cId="0" sldId="269"/>
        </pc:sldMkLst>
      </pc:sldChg>
      <pc:sldChg chg="del">
        <pc:chgData name="Kavyasree B" userId="S::kavyasree.b@ripplr.in::e5ede38e-88a7-46f7-b8cd-a2198dd51dd0" providerId="AD" clId="Web-{88E9F8A8-CFFE-2824-103E-6A2D4BB57AD2}" dt="2021-07-25T17:43:40.359" v="381"/>
        <pc:sldMkLst>
          <pc:docMk/>
          <pc:sldMk cId="0" sldId="463"/>
        </pc:sldMkLst>
      </pc:sldChg>
      <pc:sldChg chg="ord">
        <pc:chgData name="Kavyasree B" userId="S::kavyasree.b@ripplr.in::e5ede38e-88a7-46f7-b8cd-a2198dd51dd0" providerId="AD" clId="Web-{88E9F8A8-CFFE-2824-103E-6A2D4BB57AD2}" dt="2021-07-25T17:43:56.782" v="384"/>
        <pc:sldMkLst>
          <pc:docMk/>
          <pc:sldMk cId="4281959869" sldId="464"/>
        </pc:sldMkLst>
      </pc:sldChg>
      <pc:sldChg chg="ord">
        <pc:chgData name="Kavyasree B" userId="S::kavyasree.b@ripplr.in::e5ede38e-88a7-46f7-b8cd-a2198dd51dd0" providerId="AD" clId="Web-{88E9F8A8-CFFE-2824-103E-6A2D4BB57AD2}" dt="2021-07-25T17:43:48.172" v="382"/>
        <pc:sldMkLst>
          <pc:docMk/>
          <pc:sldMk cId="2177658786" sldId="465"/>
        </pc:sldMkLst>
      </pc:sldChg>
      <pc:sldChg chg="addSp delSp modSp del mod setBg">
        <pc:chgData name="Kavyasree B" userId="S::kavyasree.b@ripplr.in::e5ede38e-88a7-46f7-b8cd-a2198dd51dd0" providerId="AD" clId="Web-{88E9F8A8-CFFE-2824-103E-6A2D4BB57AD2}" dt="2021-07-25T15:06:51.170" v="79"/>
        <pc:sldMkLst>
          <pc:docMk/>
          <pc:sldMk cId="3390294104" sldId="468"/>
        </pc:sldMkLst>
        <pc:spChg chg="ord">
          <ac:chgData name="Kavyasree B" userId="S::kavyasree.b@ripplr.in::e5ede38e-88a7-46f7-b8cd-a2198dd51dd0" providerId="AD" clId="Web-{88E9F8A8-CFFE-2824-103E-6A2D4BB57AD2}" dt="2021-07-25T14:58:22.270" v="38"/>
          <ac:spMkLst>
            <pc:docMk/>
            <pc:sldMk cId="3390294104" sldId="468"/>
            <ac:spMk id="3" creationId="{964B3FEE-DCFD-48C5-9A27-B88EA5E097AE}"/>
          </ac:spMkLst>
        </pc:spChg>
        <pc:spChg chg="add mod">
          <ac:chgData name="Kavyasree B" userId="S::kavyasree.b@ripplr.in::e5ede38e-88a7-46f7-b8cd-a2198dd51dd0" providerId="AD" clId="Web-{88E9F8A8-CFFE-2824-103E-6A2D4BB57AD2}" dt="2021-07-25T14:58:22.270" v="38"/>
          <ac:spMkLst>
            <pc:docMk/>
            <pc:sldMk cId="3390294104" sldId="468"/>
            <ac:spMk id="5" creationId="{BC7A845C-27DB-4A01-B5C0-D4742054BC5D}"/>
          </ac:spMkLst>
        </pc:spChg>
        <pc:spChg chg="del">
          <ac:chgData name="Kavyasree B" userId="S::kavyasree.b@ripplr.in::e5ede38e-88a7-46f7-b8cd-a2198dd51dd0" providerId="AD" clId="Web-{88E9F8A8-CFFE-2824-103E-6A2D4BB57AD2}" dt="2021-07-25T14:52:51.702" v="2"/>
          <ac:spMkLst>
            <pc:docMk/>
            <pc:sldMk cId="3390294104" sldId="468"/>
            <ac:spMk id="8" creationId="{FBC54A96-8956-4E64-BB8C-5F9CA146868C}"/>
          </ac:spMkLst>
        </pc:spChg>
        <pc:spChg chg="add del">
          <ac:chgData name="Kavyasree B" userId="S::kavyasree.b@ripplr.in::e5ede38e-88a7-46f7-b8cd-a2198dd51dd0" providerId="AD" clId="Web-{88E9F8A8-CFFE-2824-103E-6A2D4BB57AD2}" dt="2021-07-25T14:54:08.844" v="6"/>
          <ac:spMkLst>
            <pc:docMk/>
            <pc:sldMk cId="3390294104" sldId="468"/>
            <ac:spMk id="13" creationId="{31CA2540-FD07-4286-91E4-8D0DE4E50979}"/>
          </ac:spMkLst>
        </pc:spChg>
        <pc:spChg chg="add">
          <ac:chgData name="Kavyasree B" userId="S::kavyasree.b@ripplr.in::e5ede38e-88a7-46f7-b8cd-a2198dd51dd0" providerId="AD" clId="Web-{88E9F8A8-CFFE-2824-103E-6A2D4BB57AD2}" dt="2021-07-25T14:58:22.270" v="38"/>
          <ac:spMkLst>
            <pc:docMk/>
            <pc:sldMk cId="3390294104" sldId="468"/>
            <ac:spMk id="14" creationId="{B63B6C0C-65BB-4F38-9C8A-0892266F8BC3}"/>
          </ac:spMkLst>
        </pc:spChg>
        <pc:picChg chg="add del mod">
          <ac:chgData name="Kavyasree B" userId="S::kavyasree.b@ripplr.in::e5ede38e-88a7-46f7-b8cd-a2198dd51dd0" providerId="AD" clId="Web-{88E9F8A8-CFFE-2824-103E-6A2D4BB57AD2}" dt="2021-07-25T14:53:28.328" v="3"/>
          <ac:picMkLst>
            <pc:docMk/>
            <pc:sldMk cId="3390294104" sldId="468"/>
            <ac:picMk id="2" creationId="{73451F50-D082-4C4F-996D-92425AB528A8}"/>
          </ac:picMkLst>
        </pc:picChg>
        <pc:picChg chg="add del mod">
          <ac:chgData name="Kavyasree B" userId="S::kavyasree.b@ripplr.in::e5ede38e-88a7-46f7-b8cd-a2198dd51dd0" providerId="AD" clId="Web-{88E9F8A8-CFFE-2824-103E-6A2D4BB57AD2}" dt="2021-07-25T14:56:58.441" v="21"/>
          <ac:picMkLst>
            <pc:docMk/>
            <pc:sldMk cId="3390294104" sldId="468"/>
            <ac:picMk id="4" creationId="{0AAC336A-C57F-4270-B0E4-6EB8140A7735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4:08.844" v="6"/>
          <ac:picMkLst>
            <pc:docMk/>
            <pc:sldMk cId="3390294104" sldId="468"/>
            <ac:picMk id="9" creationId="{25496B42-CC46-4183-B481-887CD3E8C725}"/>
          </ac:picMkLst>
        </pc:picChg>
        <pc:picChg chg="add">
          <ac:chgData name="Kavyasree B" userId="S::kavyasree.b@ripplr.in::e5ede38e-88a7-46f7-b8cd-a2198dd51dd0" providerId="AD" clId="Web-{88E9F8A8-CFFE-2824-103E-6A2D4BB57AD2}" dt="2021-07-25T14:58:22.270" v="38"/>
          <ac:picMkLst>
            <pc:docMk/>
            <pc:sldMk cId="3390294104" sldId="468"/>
            <ac:picMk id="10" creationId="{9A0F0AC6-A89F-416B-9FA4-48E664065E73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4:08.844" v="6"/>
          <ac:picMkLst>
            <pc:docMk/>
            <pc:sldMk cId="3390294104" sldId="468"/>
            <ac:picMk id="11" creationId="{E2758CE0-F916-4DCE-88D1-71430BE441B2}"/>
          </ac:picMkLst>
        </pc:picChg>
        <pc:picChg chg="add">
          <ac:chgData name="Kavyasree B" userId="S::kavyasree.b@ripplr.in::e5ede38e-88a7-46f7-b8cd-a2198dd51dd0" providerId="AD" clId="Web-{88E9F8A8-CFFE-2824-103E-6A2D4BB57AD2}" dt="2021-07-25T14:58:22.270" v="38"/>
          <ac:picMkLst>
            <pc:docMk/>
            <pc:sldMk cId="3390294104" sldId="468"/>
            <ac:picMk id="12" creationId="{C31AA009-40AD-4098-8AE7-680CA35C6EAA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4:08.844" v="6"/>
          <ac:picMkLst>
            <pc:docMk/>
            <pc:sldMk cId="3390294104" sldId="468"/>
            <ac:picMk id="15" creationId="{214924F5-CDC2-4DFA-82F3-4843ADD678A7}"/>
          </ac:picMkLst>
        </pc:picChg>
        <pc:picChg chg="add">
          <ac:chgData name="Kavyasree B" userId="S::kavyasree.b@ripplr.in::e5ede38e-88a7-46f7-b8cd-a2198dd51dd0" providerId="AD" clId="Web-{88E9F8A8-CFFE-2824-103E-6A2D4BB57AD2}" dt="2021-07-25T14:58:22.270" v="38"/>
          <ac:picMkLst>
            <pc:docMk/>
            <pc:sldMk cId="3390294104" sldId="468"/>
            <ac:picMk id="16" creationId="{09D77137-01B7-45E4-AA14-CD9E779B443C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4:08.844" v="6"/>
          <ac:picMkLst>
            <pc:docMk/>
            <pc:sldMk cId="3390294104" sldId="468"/>
            <ac:picMk id="17" creationId="{AED59812-6820-446C-B994-0D059C97DC3F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4:08.844" v="6"/>
          <ac:picMkLst>
            <pc:docMk/>
            <pc:sldMk cId="3390294104" sldId="468"/>
            <ac:picMk id="19" creationId="{E844ED7C-1917-40D8-8B42-1B1C27BC5A54}"/>
          </ac:picMkLst>
        </pc:picChg>
      </pc:sldChg>
      <pc:sldChg chg="addSp delSp modSp">
        <pc:chgData name="Kavyasree B" userId="S::kavyasree.b@ripplr.in::e5ede38e-88a7-46f7-b8cd-a2198dd51dd0" providerId="AD" clId="Web-{88E9F8A8-CFFE-2824-103E-6A2D4BB57AD2}" dt="2021-07-25T15:04:18.448" v="69"/>
        <pc:sldMkLst>
          <pc:docMk/>
          <pc:sldMk cId="931214758" sldId="469"/>
        </pc:sldMkLst>
        <pc:spChg chg="mod">
          <ac:chgData name="Kavyasree B" userId="S::kavyasree.b@ripplr.in::e5ede38e-88a7-46f7-b8cd-a2198dd51dd0" providerId="AD" clId="Web-{88E9F8A8-CFFE-2824-103E-6A2D4BB57AD2}" dt="2021-07-25T15:03:40.010" v="65" actId="1076"/>
          <ac:spMkLst>
            <pc:docMk/>
            <pc:sldMk cId="931214758" sldId="469"/>
            <ac:spMk id="85" creationId="{CEE12053-41AC-4F62-86E7-773DD9157557}"/>
          </ac:spMkLst>
        </pc:spChg>
        <pc:spChg chg="mod">
          <ac:chgData name="Kavyasree B" userId="S::kavyasree.b@ripplr.in::e5ede38e-88a7-46f7-b8cd-a2198dd51dd0" providerId="AD" clId="Web-{88E9F8A8-CFFE-2824-103E-6A2D4BB57AD2}" dt="2021-07-25T15:01:22.523" v="53" actId="1076"/>
          <ac:spMkLst>
            <pc:docMk/>
            <pc:sldMk cId="931214758" sldId="469"/>
            <ac:spMk id="86" creationId="{98CA42E9-9701-4E17-9B29-FEE67E4566BA}"/>
          </ac:spMkLst>
        </pc:spChg>
        <pc:spChg chg="mod">
          <ac:chgData name="Kavyasree B" userId="S::kavyasree.b@ripplr.in::e5ede38e-88a7-46f7-b8cd-a2198dd51dd0" providerId="AD" clId="Web-{88E9F8A8-CFFE-2824-103E-6A2D4BB57AD2}" dt="2021-07-25T15:02:17.743" v="56" actId="1076"/>
          <ac:spMkLst>
            <pc:docMk/>
            <pc:sldMk cId="931214758" sldId="469"/>
            <ac:spMk id="89" creationId="{6BD12B1B-5CF4-4A5C-B49B-622BFB7F4ECA}"/>
          </ac:spMkLst>
        </pc:spChg>
        <pc:picChg chg="add mod">
          <ac:chgData name="Kavyasree B" userId="S::kavyasree.b@ripplr.in::e5ede38e-88a7-46f7-b8cd-a2198dd51dd0" providerId="AD" clId="Web-{88E9F8A8-CFFE-2824-103E-6A2D4BB57AD2}" dt="2021-07-25T15:04:00.760" v="67"/>
          <ac:picMkLst>
            <pc:docMk/>
            <pc:sldMk cId="931214758" sldId="469"/>
            <ac:picMk id="2" creationId="{E84CB0FB-5232-43F0-879F-19998D8ED5BC}"/>
          </ac:picMkLst>
        </pc:picChg>
        <pc:picChg chg="add mod">
          <ac:chgData name="Kavyasree B" userId="S::kavyasree.b@ripplr.in::e5ede38e-88a7-46f7-b8cd-a2198dd51dd0" providerId="AD" clId="Web-{88E9F8A8-CFFE-2824-103E-6A2D4BB57AD2}" dt="2021-07-25T15:04:09.792" v="68"/>
          <ac:picMkLst>
            <pc:docMk/>
            <pc:sldMk cId="931214758" sldId="469"/>
            <ac:picMk id="3" creationId="{BA2DAB2E-93FA-4DA4-BA0C-9EEB6A686C46}"/>
          </ac:picMkLst>
        </pc:picChg>
        <pc:picChg chg="add del mod">
          <ac:chgData name="Kavyasree B" userId="S::kavyasree.b@ripplr.in::e5ede38e-88a7-46f7-b8cd-a2198dd51dd0" providerId="AD" clId="Web-{88E9F8A8-CFFE-2824-103E-6A2D4BB57AD2}" dt="2021-07-25T15:03:32.401" v="64"/>
          <ac:picMkLst>
            <pc:docMk/>
            <pc:sldMk cId="931214758" sldId="469"/>
            <ac:picMk id="4" creationId="{80AAB673-FEE1-4312-BC76-CC48AA86F33D}"/>
          </ac:picMkLst>
        </pc:picChg>
        <pc:picChg chg="add mod">
          <ac:chgData name="Kavyasree B" userId="S::kavyasree.b@ripplr.in::e5ede38e-88a7-46f7-b8cd-a2198dd51dd0" providerId="AD" clId="Web-{88E9F8A8-CFFE-2824-103E-6A2D4BB57AD2}" dt="2021-07-25T15:04:18.448" v="69"/>
          <ac:picMkLst>
            <pc:docMk/>
            <pc:sldMk cId="931214758" sldId="469"/>
            <ac:picMk id="6" creationId="{E9ACA95E-1B37-4D77-A3C6-49B57350C23C}"/>
          </ac:picMkLst>
        </pc:picChg>
      </pc:sldChg>
      <pc:sldChg chg="addSp delSp modSp">
        <pc:chgData name="Kavyasree B" userId="S::kavyasree.b@ripplr.in::e5ede38e-88a7-46f7-b8cd-a2198dd51dd0" providerId="AD" clId="Web-{88E9F8A8-CFFE-2824-103E-6A2D4BB57AD2}" dt="2021-07-25T15:39:21.647" v="180"/>
        <pc:sldMkLst>
          <pc:docMk/>
          <pc:sldMk cId="953514408" sldId="472"/>
        </pc:sldMkLst>
        <pc:spChg chg="del mod">
          <ac:chgData name="Kavyasree B" userId="S::kavyasree.b@ripplr.in::e5ede38e-88a7-46f7-b8cd-a2198dd51dd0" providerId="AD" clId="Web-{88E9F8A8-CFFE-2824-103E-6A2D4BB57AD2}" dt="2021-07-25T15:22:55.818" v="142"/>
          <ac:spMkLst>
            <pc:docMk/>
            <pc:sldMk cId="953514408" sldId="472"/>
            <ac:spMk id="2" creationId="{21FE4260-2D20-4C48-959E-ABBFD9950BEF}"/>
          </ac:spMkLst>
        </pc:spChg>
        <pc:spChg chg="add mod">
          <ac:chgData name="Kavyasree B" userId="S::kavyasree.b@ripplr.in::e5ede38e-88a7-46f7-b8cd-a2198dd51dd0" providerId="AD" clId="Web-{88E9F8A8-CFFE-2824-103E-6A2D4BB57AD2}" dt="2021-07-25T15:29:29.184" v="167" actId="1076"/>
          <ac:spMkLst>
            <pc:docMk/>
            <pc:sldMk cId="953514408" sldId="472"/>
            <ac:spMk id="46" creationId="{A38B2E83-73CC-4F00-909A-832C1B7B55AD}"/>
          </ac:spMkLst>
        </pc:spChg>
        <pc:spChg chg="add">
          <ac:chgData name="Kavyasree B" userId="S::kavyasree.b@ripplr.in::e5ede38e-88a7-46f7-b8cd-a2198dd51dd0" providerId="AD" clId="Web-{88E9F8A8-CFFE-2824-103E-6A2D4BB57AD2}" dt="2021-07-25T15:29:01.449" v="164"/>
          <ac:spMkLst>
            <pc:docMk/>
            <pc:sldMk cId="953514408" sldId="472"/>
            <ac:spMk id="48" creationId="{E2C3C45B-4B49-4129-9912-D35BA0C56A54}"/>
          </ac:spMkLst>
        </pc:spChg>
        <pc:graphicFrameChg chg="add del mod modGraphic">
          <ac:chgData name="Kavyasree B" userId="S::kavyasree.b@ripplr.in::e5ede38e-88a7-46f7-b8cd-a2198dd51dd0" providerId="AD" clId="Web-{88E9F8A8-CFFE-2824-103E-6A2D4BB57AD2}" dt="2021-07-25T15:28:40.667" v="162"/>
          <ac:graphicFrameMkLst>
            <pc:docMk/>
            <pc:sldMk cId="953514408" sldId="472"/>
            <ac:graphicFrameMk id="3" creationId="{E6209F46-749E-4E19-A663-15443C56D9A0}"/>
          </ac:graphicFrameMkLst>
        </pc:graphicFrameChg>
        <pc:picChg chg="add del mod">
          <ac:chgData name="Kavyasree B" userId="S::kavyasree.b@ripplr.in::e5ede38e-88a7-46f7-b8cd-a2198dd51dd0" providerId="AD" clId="Web-{88E9F8A8-CFFE-2824-103E-6A2D4BB57AD2}" dt="2021-07-25T15:39:21.647" v="180"/>
          <ac:picMkLst>
            <pc:docMk/>
            <pc:sldMk cId="953514408" sldId="472"/>
            <ac:picMk id="49" creationId="{211109EA-FF5B-428F-ABA7-4ADCCD8A5921}"/>
          </ac:picMkLst>
        </pc:picChg>
      </pc:sldChg>
      <pc:sldChg chg="ord">
        <pc:chgData name="Kavyasree B" userId="S::kavyasree.b@ripplr.in::e5ede38e-88a7-46f7-b8cd-a2198dd51dd0" providerId="AD" clId="Web-{88E9F8A8-CFFE-2824-103E-6A2D4BB57AD2}" dt="2021-07-25T17:44:18.565" v="387"/>
        <pc:sldMkLst>
          <pc:docMk/>
          <pc:sldMk cId="200129482" sldId="473"/>
        </pc:sldMkLst>
      </pc:sldChg>
      <pc:sldChg chg="ord">
        <pc:chgData name="Kavyasree B" userId="S::kavyasree.b@ripplr.in::e5ede38e-88a7-46f7-b8cd-a2198dd51dd0" providerId="AD" clId="Web-{88E9F8A8-CFFE-2824-103E-6A2D4BB57AD2}" dt="2021-07-25T17:44:08.533" v="386"/>
        <pc:sldMkLst>
          <pc:docMk/>
          <pc:sldMk cId="2151431004" sldId="475"/>
        </pc:sldMkLst>
      </pc:sldChg>
      <pc:sldChg chg="delSp modSp ord">
        <pc:chgData name="Kavyasree B" userId="S::kavyasree.b@ripplr.in::e5ede38e-88a7-46f7-b8cd-a2198dd51dd0" providerId="AD" clId="Web-{88E9F8A8-CFFE-2824-103E-6A2D4BB57AD2}" dt="2021-07-25T15:32:01.780" v="173" actId="14100"/>
        <pc:sldMkLst>
          <pc:docMk/>
          <pc:sldMk cId="1860669728" sldId="476"/>
        </pc:sldMkLst>
        <pc:spChg chg="del">
          <ac:chgData name="Kavyasree B" userId="S::kavyasree.b@ripplr.in::e5ede38e-88a7-46f7-b8cd-a2198dd51dd0" providerId="AD" clId="Web-{88E9F8A8-CFFE-2824-103E-6A2D4BB57AD2}" dt="2021-07-25T15:31:03.107" v="170"/>
          <ac:spMkLst>
            <pc:docMk/>
            <pc:sldMk cId="1860669728" sldId="476"/>
            <ac:spMk id="3" creationId="{F41720BC-DC1C-4B70-A36D-962D20D44982}"/>
          </ac:spMkLst>
        </pc:spChg>
        <pc:spChg chg="del">
          <ac:chgData name="Kavyasree B" userId="S::kavyasree.b@ripplr.in::e5ede38e-88a7-46f7-b8cd-a2198dd51dd0" providerId="AD" clId="Web-{88E9F8A8-CFFE-2824-103E-6A2D4BB57AD2}" dt="2021-07-25T15:30:59.326" v="169"/>
          <ac:spMkLst>
            <pc:docMk/>
            <pc:sldMk cId="1860669728" sldId="476"/>
            <ac:spMk id="4" creationId="{EDF298C0-4C4D-4E98-BDE2-788BAF8D0A4D}"/>
          </ac:spMkLst>
        </pc:spChg>
        <pc:spChg chg="mod">
          <ac:chgData name="Kavyasree B" userId="S::kavyasree.b@ripplr.in::e5ede38e-88a7-46f7-b8cd-a2198dd51dd0" providerId="AD" clId="Web-{88E9F8A8-CFFE-2824-103E-6A2D4BB57AD2}" dt="2021-07-25T15:32:01.780" v="173" actId="14100"/>
          <ac:spMkLst>
            <pc:docMk/>
            <pc:sldMk cId="1860669728" sldId="476"/>
            <ac:spMk id="6" creationId="{78753E5F-713A-4B77-98C5-811F7B211ACB}"/>
          </ac:spMkLst>
        </pc:spChg>
      </pc:sldChg>
      <pc:sldChg chg="ord">
        <pc:chgData name="Kavyasree B" userId="S::kavyasree.b@ripplr.in::e5ede38e-88a7-46f7-b8cd-a2198dd51dd0" providerId="AD" clId="Web-{88E9F8A8-CFFE-2824-103E-6A2D4BB57AD2}" dt="2021-07-25T17:43:53.672" v="383"/>
        <pc:sldMkLst>
          <pc:docMk/>
          <pc:sldMk cId="2165492868" sldId="477"/>
        </pc:sldMkLst>
      </pc:sldChg>
      <pc:sldChg chg="ord">
        <pc:chgData name="Kavyasree B" userId="S::kavyasree.b@ripplr.in::e5ede38e-88a7-46f7-b8cd-a2198dd51dd0" providerId="AD" clId="Web-{88E9F8A8-CFFE-2824-103E-6A2D4BB57AD2}" dt="2021-07-25T17:44:01.845" v="385"/>
        <pc:sldMkLst>
          <pc:docMk/>
          <pc:sldMk cId="3290127241" sldId="478"/>
        </pc:sldMkLst>
      </pc:sldChg>
      <pc:sldChg chg="addSp delSp modSp new del mod setBg">
        <pc:chgData name="Kavyasree B" userId="S::kavyasree.b@ripplr.in::e5ede38e-88a7-46f7-b8cd-a2198dd51dd0" providerId="AD" clId="Web-{88E9F8A8-CFFE-2824-103E-6A2D4BB57AD2}" dt="2021-07-25T15:15:03.747" v="120"/>
        <pc:sldMkLst>
          <pc:docMk/>
          <pc:sldMk cId="489757580" sldId="479"/>
        </pc:sldMkLst>
        <pc:spChg chg="del">
          <ac:chgData name="Kavyasree B" userId="S::kavyasree.b@ripplr.in::e5ede38e-88a7-46f7-b8cd-a2198dd51dd0" providerId="AD" clId="Web-{88E9F8A8-CFFE-2824-103E-6A2D4BB57AD2}" dt="2021-07-25T14:55:27.298" v="9"/>
          <ac:spMkLst>
            <pc:docMk/>
            <pc:sldMk cId="489757580" sldId="479"/>
            <ac:spMk id="2" creationId="{58C11BDE-C79B-43DD-8014-34A5A548A083}"/>
          </ac:spMkLst>
        </pc:spChg>
        <pc:spChg chg="add del mod">
          <ac:chgData name="Kavyasree B" userId="S::kavyasree.b@ripplr.in::e5ede38e-88a7-46f7-b8cd-a2198dd51dd0" providerId="AD" clId="Web-{88E9F8A8-CFFE-2824-103E-6A2D4BB57AD2}" dt="2021-07-25T14:56:13.471" v="19"/>
          <ac:spMkLst>
            <pc:docMk/>
            <pc:sldMk cId="489757580" sldId="479"/>
            <ac:spMk id="4" creationId="{A4FAF6BA-DC76-4B9B-845D-7B0840C02101}"/>
          </ac:spMkLst>
        </pc:spChg>
        <pc:spChg chg="add mod">
          <ac:chgData name="Kavyasree B" userId="S::kavyasree.b@ripplr.in::e5ede38e-88a7-46f7-b8cd-a2198dd51dd0" providerId="AD" clId="Web-{88E9F8A8-CFFE-2824-103E-6A2D4BB57AD2}" dt="2021-07-25T15:00:16.397" v="49"/>
          <ac:spMkLst>
            <pc:docMk/>
            <pc:sldMk cId="489757580" sldId="479"/>
            <ac:spMk id="5" creationId="{75880AB7-A9B1-4D80-870F-3E14015A8F03}"/>
          </ac:spMkLst>
        </pc:spChg>
        <pc:spChg chg="add del">
          <ac:chgData name="Kavyasree B" userId="S::kavyasree.b@ripplr.in::e5ede38e-88a7-46f7-b8cd-a2198dd51dd0" providerId="AD" clId="Web-{88E9F8A8-CFFE-2824-103E-6A2D4BB57AD2}" dt="2021-07-25T14:59:01.177" v="43"/>
          <ac:spMkLst>
            <pc:docMk/>
            <pc:sldMk cId="489757580" sldId="479"/>
            <ac:spMk id="14" creationId="{45873676-3D69-48B0-BA02-D759766A90D7}"/>
          </ac:spMkLst>
        </pc:spChg>
        <pc:spChg chg="add del">
          <ac:chgData name="Kavyasree B" userId="S::kavyasree.b@ripplr.in::e5ede38e-88a7-46f7-b8cd-a2198dd51dd0" providerId="AD" clId="Web-{88E9F8A8-CFFE-2824-103E-6A2D4BB57AD2}" dt="2021-07-25T14:59:53.428" v="45"/>
          <ac:spMkLst>
            <pc:docMk/>
            <pc:sldMk cId="489757580" sldId="479"/>
            <ac:spMk id="24" creationId="{31CA2540-FD07-4286-91E4-8D0DE4E50979}"/>
          </ac:spMkLst>
        </pc:spChg>
        <pc:spChg chg="add del">
          <ac:chgData name="Kavyasree B" userId="S::kavyasree.b@ripplr.in::e5ede38e-88a7-46f7-b8cd-a2198dd51dd0" providerId="AD" clId="Web-{88E9F8A8-CFFE-2824-103E-6A2D4BB57AD2}" dt="2021-07-25T14:59:00.896" v="42"/>
          <ac:spMkLst>
            <pc:docMk/>
            <pc:sldMk cId="489757580" sldId="479"/>
            <ac:spMk id="29" creationId="{B40FCD49-2060-48B9-8212-8A5F1DF4726F}"/>
          </ac:spMkLst>
        </pc:spChg>
        <pc:spChg chg="add del">
          <ac:chgData name="Kavyasree B" userId="S::kavyasree.b@ripplr.in::e5ede38e-88a7-46f7-b8cd-a2198dd51dd0" providerId="AD" clId="Web-{88E9F8A8-CFFE-2824-103E-6A2D4BB57AD2}" dt="2021-07-25T15:14:45.215" v="118"/>
          <ac:spMkLst>
            <pc:docMk/>
            <pc:sldMk cId="489757580" sldId="479"/>
            <ac:spMk id="36" creationId="{5F39BED9-E447-4858-B26F-818C6B9BEF18}"/>
          </ac:spMkLst>
        </pc:spChg>
        <pc:spChg chg="add del">
          <ac:chgData name="Kavyasree B" userId="S::kavyasree.b@ripplr.in::e5ede38e-88a7-46f7-b8cd-a2198dd51dd0" providerId="AD" clId="Web-{88E9F8A8-CFFE-2824-103E-6A2D4BB57AD2}" dt="2021-07-25T15:00:16.397" v="49"/>
          <ac:spMkLst>
            <pc:docMk/>
            <pc:sldMk cId="489757580" sldId="479"/>
            <ac:spMk id="44" creationId="{31CA2540-FD07-4286-91E4-8D0DE4E50979}"/>
          </ac:spMkLst>
        </pc:spChg>
        <pc:spChg chg="add">
          <ac:chgData name="Kavyasree B" userId="S::kavyasree.b@ripplr.in::e5ede38e-88a7-46f7-b8cd-a2198dd51dd0" providerId="AD" clId="Web-{88E9F8A8-CFFE-2824-103E-6A2D4BB57AD2}" dt="2021-07-25T15:00:16.397" v="49"/>
          <ac:spMkLst>
            <pc:docMk/>
            <pc:sldMk cId="489757580" sldId="479"/>
            <ac:spMk id="59" creationId="{31CA2540-FD07-4286-91E4-8D0DE4E50979}"/>
          </ac:spMkLst>
        </pc:spChg>
        <pc:picChg chg="add del mod ord">
          <ac:chgData name="Kavyasree B" userId="S::kavyasree.b@ripplr.in::e5ede38e-88a7-46f7-b8cd-a2198dd51dd0" providerId="AD" clId="Web-{88E9F8A8-CFFE-2824-103E-6A2D4BB57AD2}" dt="2021-07-25T14:59:57.006" v="46"/>
          <ac:picMkLst>
            <pc:docMk/>
            <pc:sldMk cId="489757580" sldId="479"/>
            <ac:picMk id="3" creationId="{D1503D43-76FE-417E-A14D-4F8A358A7162}"/>
          </ac:picMkLst>
        </pc:picChg>
        <pc:picChg chg="add mod">
          <ac:chgData name="Kavyasree B" userId="S::kavyasree.b@ripplr.in::e5ede38e-88a7-46f7-b8cd-a2198dd51dd0" providerId="AD" clId="Web-{88E9F8A8-CFFE-2824-103E-6A2D4BB57AD2}" dt="2021-07-25T15:00:16.397" v="49"/>
          <ac:picMkLst>
            <pc:docMk/>
            <pc:sldMk cId="489757580" sldId="479"/>
            <ac:picMk id="6" creationId="{BB7F6E92-A9FD-45A4-A7A6-8ECF274DB0BF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9:01.177" v="43"/>
          <ac:picMkLst>
            <pc:docMk/>
            <pc:sldMk cId="489757580" sldId="479"/>
            <ac:picMk id="10" creationId="{22790EC5-ACA7-4536-8066-B60199F3C6DF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9:01.177" v="43"/>
          <ac:picMkLst>
            <pc:docMk/>
            <pc:sldMk cId="489757580" sldId="479"/>
            <ac:picMk id="12" creationId="{CAD20AEA-7CAF-4A83-BE2E-EAF010B8B7FC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9:01.177" v="43"/>
          <ac:picMkLst>
            <pc:docMk/>
            <pc:sldMk cId="489757580" sldId="479"/>
            <ac:picMk id="16" creationId="{248E96D7-6599-4607-9958-FD9E1000131D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9:01.177" v="43"/>
          <ac:picMkLst>
            <pc:docMk/>
            <pc:sldMk cId="489757580" sldId="479"/>
            <ac:picMk id="20" creationId="{3CA8EEE2-DA9A-4635-9B41-33EB565145F4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9:53.428" v="45"/>
          <ac:picMkLst>
            <pc:docMk/>
            <pc:sldMk cId="489757580" sldId="479"/>
            <ac:picMk id="22" creationId="{25496B42-CC46-4183-B481-887CD3E8C725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9:53.428" v="45"/>
          <ac:picMkLst>
            <pc:docMk/>
            <pc:sldMk cId="489757580" sldId="479"/>
            <ac:picMk id="23" creationId="{E2758CE0-F916-4DCE-88D1-71430BE441B2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9:00.896" v="42"/>
          <ac:picMkLst>
            <pc:docMk/>
            <pc:sldMk cId="489757580" sldId="479"/>
            <ac:picMk id="25" creationId="{22790EC5-ACA7-4536-8066-B60199F3C6DF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9:53.428" v="45"/>
          <ac:picMkLst>
            <pc:docMk/>
            <pc:sldMk cId="489757580" sldId="479"/>
            <ac:picMk id="26" creationId="{214924F5-CDC2-4DFA-82F3-4843ADD678A7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9:00.896" v="42"/>
          <ac:picMkLst>
            <pc:docMk/>
            <pc:sldMk cId="489757580" sldId="479"/>
            <ac:picMk id="27" creationId="{CAD20AEA-7CAF-4A83-BE2E-EAF010B8B7FC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9:53.428" v="45"/>
          <ac:picMkLst>
            <pc:docMk/>
            <pc:sldMk cId="489757580" sldId="479"/>
            <ac:picMk id="28" creationId="{AED59812-6820-446C-B994-0D059C97DC3F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9:00.896" v="42"/>
          <ac:picMkLst>
            <pc:docMk/>
            <pc:sldMk cId="489757580" sldId="479"/>
            <ac:picMk id="31" creationId="{DA70F40A-D18F-4F05-A106-6D2CB24DC79A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9:00.896" v="42"/>
          <ac:picMkLst>
            <pc:docMk/>
            <pc:sldMk cId="489757580" sldId="479"/>
            <ac:picMk id="33" creationId="{83A45DCD-B5FB-4A86-88D2-91088C7FFC5F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4:59:53.428" v="45"/>
          <ac:picMkLst>
            <pc:docMk/>
            <pc:sldMk cId="489757580" sldId="479"/>
            <ac:picMk id="35" creationId="{E844ED7C-1917-40D8-8B42-1B1C27BC5A54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5:00:16.397" v="49"/>
          <ac:picMkLst>
            <pc:docMk/>
            <pc:sldMk cId="489757580" sldId="479"/>
            <ac:picMk id="40" creationId="{25496B42-CC46-4183-B481-887CD3E8C725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5:00:16.397" v="49"/>
          <ac:picMkLst>
            <pc:docMk/>
            <pc:sldMk cId="489757580" sldId="479"/>
            <ac:picMk id="42" creationId="{E2758CE0-F916-4DCE-88D1-71430BE441B2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5:00:16.397" v="49"/>
          <ac:picMkLst>
            <pc:docMk/>
            <pc:sldMk cId="489757580" sldId="479"/>
            <ac:picMk id="46" creationId="{214924F5-CDC2-4DFA-82F3-4843ADD678A7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5:00:16.397" v="49"/>
          <ac:picMkLst>
            <pc:docMk/>
            <pc:sldMk cId="489757580" sldId="479"/>
            <ac:picMk id="48" creationId="{AED59812-6820-446C-B994-0D059C97DC3F}"/>
          </ac:picMkLst>
        </pc:picChg>
        <pc:picChg chg="add del">
          <ac:chgData name="Kavyasree B" userId="S::kavyasree.b@ripplr.in::e5ede38e-88a7-46f7-b8cd-a2198dd51dd0" providerId="AD" clId="Web-{88E9F8A8-CFFE-2824-103E-6A2D4BB57AD2}" dt="2021-07-25T15:00:16.397" v="49"/>
          <ac:picMkLst>
            <pc:docMk/>
            <pc:sldMk cId="489757580" sldId="479"/>
            <ac:picMk id="50" creationId="{E844ED7C-1917-40D8-8B42-1B1C27BC5A54}"/>
          </ac:picMkLst>
        </pc:picChg>
        <pc:picChg chg="add">
          <ac:chgData name="Kavyasree B" userId="S::kavyasree.b@ripplr.in::e5ede38e-88a7-46f7-b8cd-a2198dd51dd0" providerId="AD" clId="Web-{88E9F8A8-CFFE-2824-103E-6A2D4BB57AD2}" dt="2021-07-25T15:00:16.397" v="49"/>
          <ac:picMkLst>
            <pc:docMk/>
            <pc:sldMk cId="489757580" sldId="479"/>
            <ac:picMk id="55" creationId="{25496B42-CC46-4183-B481-887CD3E8C725}"/>
          </ac:picMkLst>
        </pc:picChg>
        <pc:picChg chg="add">
          <ac:chgData name="Kavyasree B" userId="S::kavyasree.b@ripplr.in::e5ede38e-88a7-46f7-b8cd-a2198dd51dd0" providerId="AD" clId="Web-{88E9F8A8-CFFE-2824-103E-6A2D4BB57AD2}" dt="2021-07-25T15:00:16.397" v="49"/>
          <ac:picMkLst>
            <pc:docMk/>
            <pc:sldMk cId="489757580" sldId="479"/>
            <ac:picMk id="57" creationId="{E2758CE0-F916-4DCE-88D1-71430BE441B2}"/>
          </ac:picMkLst>
        </pc:picChg>
        <pc:picChg chg="add">
          <ac:chgData name="Kavyasree B" userId="S::kavyasree.b@ripplr.in::e5ede38e-88a7-46f7-b8cd-a2198dd51dd0" providerId="AD" clId="Web-{88E9F8A8-CFFE-2824-103E-6A2D4BB57AD2}" dt="2021-07-25T15:00:16.397" v="49"/>
          <ac:picMkLst>
            <pc:docMk/>
            <pc:sldMk cId="489757580" sldId="479"/>
            <ac:picMk id="61" creationId="{214924F5-CDC2-4DFA-82F3-4843ADD678A7}"/>
          </ac:picMkLst>
        </pc:picChg>
        <pc:picChg chg="add">
          <ac:chgData name="Kavyasree B" userId="S::kavyasree.b@ripplr.in::e5ede38e-88a7-46f7-b8cd-a2198dd51dd0" providerId="AD" clId="Web-{88E9F8A8-CFFE-2824-103E-6A2D4BB57AD2}" dt="2021-07-25T15:00:16.397" v="49"/>
          <ac:picMkLst>
            <pc:docMk/>
            <pc:sldMk cId="489757580" sldId="479"/>
            <ac:picMk id="63" creationId="{AED59812-6820-446C-B994-0D059C97DC3F}"/>
          </ac:picMkLst>
        </pc:picChg>
        <pc:picChg chg="add">
          <ac:chgData name="Kavyasree B" userId="S::kavyasree.b@ripplr.in::e5ede38e-88a7-46f7-b8cd-a2198dd51dd0" providerId="AD" clId="Web-{88E9F8A8-CFFE-2824-103E-6A2D4BB57AD2}" dt="2021-07-25T15:00:16.397" v="49"/>
          <ac:picMkLst>
            <pc:docMk/>
            <pc:sldMk cId="489757580" sldId="479"/>
            <ac:picMk id="65" creationId="{E844ED7C-1917-40D8-8B42-1B1C27BC5A54}"/>
          </ac:picMkLst>
        </pc:picChg>
        <pc:cxnChg chg="add del">
          <ac:chgData name="Kavyasree B" userId="S::kavyasree.b@ripplr.in::e5ede38e-88a7-46f7-b8cd-a2198dd51dd0" providerId="AD" clId="Web-{88E9F8A8-CFFE-2824-103E-6A2D4BB57AD2}" dt="2021-07-25T14:59:01.177" v="43"/>
          <ac:cxnSpMkLst>
            <pc:docMk/>
            <pc:sldMk cId="489757580" sldId="479"/>
            <ac:cxnSpMk id="18" creationId="{99478AA5-D1D0-4B5E-9FDE-6F55026DA306}"/>
          </ac:cxnSpMkLst>
        </pc:cxnChg>
      </pc:sldChg>
      <pc:sldChg chg="addSp delSp modSp add replId">
        <pc:chgData name="Kavyasree B" userId="S::kavyasree.b@ripplr.in::e5ede38e-88a7-46f7-b8cd-a2198dd51dd0" providerId="AD" clId="Web-{88E9F8A8-CFFE-2824-103E-6A2D4BB57AD2}" dt="2021-07-25T17:42:37.511" v="379" actId="20577"/>
        <pc:sldMkLst>
          <pc:docMk/>
          <pc:sldMk cId="1016627603" sldId="480"/>
        </pc:sldMkLst>
        <pc:spChg chg="mod">
          <ac:chgData name="Kavyasree B" userId="S::kavyasree.b@ripplr.in::e5ede38e-88a7-46f7-b8cd-a2198dd51dd0" providerId="AD" clId="Web-{88E9F8A8-CFFE-2824-103E-6A2D4BB57AD2}" dt="2021-07-25T17:42:37.511" v="379" actId="20577"/>
          <ac:spMkLst>
            <pc:docMk/>
            <pc:sldMk cId="1016627603" sldId="480"/>
            <ac:spMk id="4" creationId="{E5D34E6B-6748-499E-97B2-562B54EEDFCA}"/>
          </ac:spMkLst>
        </pc:spChg>
        <pc:picChg chg="add del">
          <ac:chgData name="Kavyasree B" userId="S::kavyasree.b@ripplr.in::e5ede38e-88a7-46f7-b8cd-a2198dd51dd0" providerId="AD" clId="Web-{88E9F8A8-CFFE-2824-103E-6A2D4BB57AD2}" dt="2021-07-25T15:13:54.902" v="113"/>
          <ac:picMkLst>
            <pc:docMk/>
            <pc:sldMk cId="1016627603" sldId="480"/>
            <ac:picMk id="2" creationId="{EB144166-3D0F-4808-81F5-229401B55728}"/>
          </ac:picMkLst>
        </pc:picChg>
      </pc:sldChg>
      <pc:sldChg chg="addSp delSp add replId">
        <pc:chgData name="Kavyasree B" userId="S::kavyasree.b@ripplr.in::e5ede38e-88a7-46f7-b8cd-a2198dd51dd0" providerId="AD" clId="Web-{88E9F8A8-CFFE-2824-103E-6A2D4BB57AD2}" dt="2021-07-25T15:14:58.309" v="119"/>
        <pc:sldMkLst>
          <pc:docMk/>
          <pc:sldMk cId="1398941887" sldId="481"/>
        </pc:sldMkLst>
        <pc:spChg chg="add">
          <ac:chgData name="Kavyasree B" userId="S::kavyasree.b@ripplr.in::e5ede38e-88a7-46f7-b8cd-a2198dd51dd0" providerId="AD" clId="Web-{88E9F8A8-CFFE-2824-103E-6A2D4BB57AD2}" dt="2021-07-25T15:14:58.309" v="119"/>
          <ac:spMkLst>
            <pc:docMk/>
            <pc:sldMk cId="1398941887" sldId="481"/>
            <ac:spMk id="3" creationId="{291CF904-E999-4670-AE76-875059478F0A}"/>
          </ac:spMkLst>
        </pc:spChg>
        <pc:spChg chg="del">
          <ac:chgData name="Kavyasree B" userId="S::kavyasree.b@ripplr.in::e5ede38e-88a7-46f7-b8cd-a2198dd51dd0" providerId="AD" clId="Web-{88E9F8A8-CFFE-2824-103E-6A2D4BB57AD2}" dt="2021-07-25T15:14:27.512" v="115"/>
          <ac:spMkLst>
            <pc:docMk/>
            <pc:sldMk cId="1398941887" sldId="481"/>
            <ac:spMk id="4" creationId="{E5D34E6B-6748-499E-97B2-562B54EEDFCA}"/>
          </ac:spMkLst>
        </pc:spChg>
        <pc:picChg chg="add">
          <ac:chgData name="Kavyasree B" userId="S::kavyasree.b@ripplr.in::e5ede38e-88a7-46f7-b8cd-a2198dd51dd0" providerId="AD" clId="Web-{88E9F8A8-CFFE-2824-103E-6A2D4BB57AD2}" dt="2021-07-25T15:14:35.715" v="116"/>
          <ac:picMkLst>
            <pc:docMk/>
            <pc:sldMk cId="1398941887" sldId="481"/>
            <ac:picMk id="2" creationId="{202F11AB-7314-481A-84C0-2BEE191F6F26}"/>
          </ac:picMkLst>
        </pc:picChg>
      </pc:sldChg>
      <pc:sldChg chg="addSp delSp modSp new del">
        <pc:chgData name="Kavyasree B" userId="S::kavyasree.b@ripplr.in::e5ede38e-88a7-46f7-b8cd-a2198dd51dd0" providerId="AD" clId="Web-{88E9F8A8-CFFE-2824-103E-6A2D4BB57AD2}" dt="2021-07-25T15:29:08.730" v="165"/>
        <pc:sldMkLst>
          <pc:docMk/>
          <pc:sldMk cId="4259257062" sldId="482"/>
        </pc:sldMkLst>
        <pc:spChg chg="mod">
          <ac:chgData name="Kavyasree B" userId="S::kavyasree.b@ripplr.in::e5ede38e-88a7-46f7-b8cd-a2198dd51dd0" providerId="AD" clId="Web-{88E9F8A8-CFFE-2824-103E-6A2D4BB57AD2}" dt="2021-07-25T15:27:47.385" v="149" actId="1076"/>
          <ac:spMkLst>
            <pc:docMk/>
            <pc:sldMk cId="4259257062" sldId="482"/>
            <ac:spMk id="2" creationId="{009BACE5-64E3-40B0-8BC7-490F3E92E4A6}"/>
          </ac:spMkLst>
        </pc:spChg>
        <pc:spChg chg="add del">
          <ac:chgData name="Kavyasree B" userId="S::kavyasree.b@ripplr.in::e5ede38e-88a7-46f7-b8cd-a2198dd51dd0" providerId="AD" clId="Web-{88E9F8A8-CFFE-2824-103E-6A2D4BB57AD2}" dt="2021-07-25T15:21:46.566" v="135"/>
          <ac:spMkLst>
            <pc:docMk/>
            <pc:sldMk cId="4259257062" sldId="482"/>
            <ac:spMk id="3" creationId="{41AE1963-567F-429A-A031-FA133DD88B87}"/>
          </ac:spMkLst>
        </pc:spChg>
        <pc:spChg chg="add del mod">
          <ac:chgData name="Kavyasree B" userId="S::kavyasree.b@ripplr.in::e5ede38e-88a7-46f7-b8cd-a2198dd51dd0" providerId="AD" clId="Web-{88E9F8A8-CFFE-2824-103E-6A2D4BB57AD2}" dt="2021-07-25T15:21:42.941" v="134"/>
          <ac:spMkLst>
            <pc:docMk/>
            <pc:sldMk cId="4259257062" sldId="482"/>
            <ac:spMk id="5" creationId="{EF75DDA9-7264-48AC-9F0F-A1730E422554}"/>
          </ac:spMkLst>
        </pc:spChg>
        <pc:spChg chg="add mod">
          <ac:chgData name="Kavyasree B" userId="S::kavyasree.b@ripplr.in::e5ede38e-88a7-46f7-b8cd-a2198dd51dd0" providerId="AD" clId="Web-{88E9F8A8-CFFE-2824-103E-6A2D4BB57AD2}" dt="2021-07-25T15:28:10.323" v="161" actId="20577"/>
          <ac:spMkLst>
            <pc:docMk/>
            <pc:sldMk cId="4259257062" sldId="482"/>
            <ac:spMk id="7" creationId="{BB4B6EE6-8289-4C3A-93D5-6D9B0CD29B1B}"/>
          </ac:spMkLst>
        </pc:spChg>
      </pc:sldChg>
      <pc:sldChg chg="add ord replId">
        <pc:chgData name="Kavyasree B" userId="S::kavyasree.b@ripplr.in::e5ede38e-88a7-46f7-b8cd-a2198dd51dd0" providerId="AD" clId="Web-{88E9F8A8-CFFE-2824-103E-6A2D4BB57AD2}" dt="2021-07-25T17:44:22.940" v="388"/>
        <pc:sldMkLst>
          <pc:docMk/>
          <pc:sldMk cId="219170295" sldId="483"/>
        </pc:sldMkLst>
      </pc:sldChg>
      <pc:sldChg chg="add del replId">
        <pc:chgData name="Kavyasree B" userId="S::kavyasree.b@ripplr.in::e5ede38e-88a7-46f7-b8cd-a2198dd51dd0" providerId="AD" clId="Web-{88E9F8A8-CFFE-2824-103E-6A2D4BB57AD2}" dt="2021-07-25T15:22:37.005" v="138"/>
        <pc:sldMkLst>
          <pc:docMk/>
          <pc:sldMk cId="1018272249" sldId="483"/>
        </pc:sldMkLst>
      </pc:sldChg>
      <pc:sldChg chg="new del">
        <pc:chgData name="Kavyasree B" userId="S::kavyasree.b@ripplr.in::e5ede38e-88a7-46f7-b8cd-a2198dd51dd0" providerId="AD" clId="Web-{88E9F8A8-CFFE-2824-103E-6A2D4BB57AD2}" dt="2021-07-25T15:35:36.096" v="176"/>
        <pc:sldMkLst>
          <pc:docMk/>
          <pc:sldMk cId="1338396195" sldId="484"/>
        </pc:sldMkLst>
      </pc:sldChg>
      <pc:sldChg chg="addSp delSp modSp add replId">
        <pc:chgData name="Kavyasree B" userId="S::kavyasree.b@ripplr.in::e5ede38e-88a7-46f7-b8cd-a2198dd51dd0" providerId="AD" clId="Web-{88E9F8A8-CFFE-2824-103E-6A2D4BB57AD2}" dt="2021-07-25T15:41:08.868" v="192"/>
        <pc:sldMkLst>
          <pc:docMk/>
          <pc:sldMk cId="3741900965" sldId="485"/>
        </pc:sldMkLst>
        <pc:spChg chg="add mod">
          <ac:chgData name="Kavyasree B" userId="S::kavyasree.b@ripplr.in::e5ede38e-88a7-46f7-b8cd-a2198dd51dd0" providerId="AD" clId="Web-{88E9F8A8-CFFE-2824-103E-6A2D4BB57AD2}" dt="2021-07-25T15:40:41.742" v="190" actId="14100"/>
          <ac:spMkLst>
            <pc:docMk/>
            <pc:sldMk cId="3741900965" sldId="485"/>
            <ac:spMk id="2" creationId="{18297C5C-CD46-4EEB-BAB6-49640F45FF98}"/>
          </ac:spMkLst>
        </pc:spChg>
        <pc:spChg chg="del">
          <ac:chgData name="Kavyasree B" userId="S::kavyasree.b@ripplr.in::e5ede38e-88a7-46f7-b8cd-a2198dd51dd0" providerId="AD" clId="Web-{88E9F8A8-CFFE-2824-103E-6A2D4BB57AD2}" dt="2021-07-25T15:36:06.050" v="177"/>
          <ac:spMkLst>
            <pc:docMk/>
            <pc:sldMk cId="3741900965" sldId="485"/>
            <ac:spMk id="6" creationId="{78753E5F-713A-4B77-98C5-811F7B211ACB}"/>
          </ac:spMkLst>
        </pc:spChg>
        <pc:graphicFrameChg chg="add del mod modGraphic">
          <ac:chgData name="Kavyasree B" userId="S::kavyasree.b@ripplr.in::e5ede38e-88a7-46f7-b8cd-a2198dd51dd0" providerId="AD" clId="Web-{88E9F8A8-CFFE-2824-103E-6A2D4BB57AD2}" dt="2021-07-25T15:41:08.868" v="192"/>
          <ac:graphicFrameMkLst>
            <pc:docMk/>
            <pc:sldMk cId="3741900965" sldId="485"/>
            <ac:graphicFrameMk id="3" creationId="{CCE97182-9792-4137-976F-ECDF56BEAB37}"/>
          </ac:graphicFrameMkLst>
        </pc:graphicFrameChg>
      </pc:sldChg>
      <pc:sldChg chg="addSp delSp modSp add replId">
        <pc:chgData name="Kavyasree B" userId="S::kavyasree.b@ripplr.in::e5ede38e-88a7-46f7-b8cd-a2198dd51dd0" providerId="AD" clId="Web-{88E9F8A8-CFFE-2824-103E-6A2D4BB57AD2}" dt="2021-07-25T17:39:41.030" v="340" actId="1076"/>
        <pc:sldMkLst>
          <pc:docMk/>
          <pc:sldMk cId="2887682550" sldId="486"/>
        </pc:sldMkLst>
        <pc:spChg chg="add mod">
          <ac:chgData name="Kavyasree B" userId="S::kavyasree.b@ripplr.in::e5ede38e-88a7-46f7-b8cd-a2198dd51dd0" providerId="AD" clId="Web-{88E9F8A8-CFFE-2824-103E-6A2D4BB57AD2}" dt="2021-07-25T15:45:23.263" v="218" actId="1076"/>
          <ac:spMkLst>
            <pc:docMk/>
            <pc:sldMk cId="2887682550" sldId="486"/>
            <ac:spMk id="9" creationId="{BDDAD893-9786-4A11-A3B7-7A4E8E5AF4C5}"/>
          </ac:spMkLst>
        </pc:spChg>
        <pc:spChg chg="add mod">
          <ac:chgData name="Kavyasree B" userId="S::kavyasree.b@ripplr.in::e5ede38e-88a7-46f7-b8cd-a2198dd51dd0" providerId="AD" clId="Web-{88E9F8A8-CFFE-2824-103E-6A2D4BB57AD2}" dt="2021-07-25T17:39:41.030" v="340" actId="1076"/>
          <ac:spMkLst>
            <pc:docMk/>
            <pc:sldMk cId="2887682550" sldId="486"/>
            <ac:spMk id="10" creationId="{3385F8A0-91DE-44B1-BC1D-C22AAF7FB0C3}"/>
          </ac:spMkLst>
        </pc:spChg>
        <pc:spChg chg="add mod">
          <ac:chgData name="Kavyasree B" userId="S::kavyasree.b@ripplr.in::e5ede38e-88a7-46f7-b8cd-a2198dd51dd0" providerId="AD" clId="Web-{88E9F8A8-CFFE-2824-103E-6A2D4BB57AD2}" dt="2021-07-25T17:05:32.422" v="262" actId="20577"/>
          <ac:spMkLst>
            <pc:docMk/>
            <pc:sldMk cId="2887682550" sldId="486"/>
            <ac:spMk id="11" creationId="{233884C5-F44D-4F57-B638-A8A013B7E538}"/>
          </ac:spMkLst>
        </pc:spChg>
        <pc:spChg chg="add mod">
          <ac:chgData name="Kavyasree B" userId="S::kavyasree.b@ripplr.in::e5ede38e-88a7-46f7-b8cd-a2198dd51dd0" providerId="AD" clId="Web-{88E9F8A8-CFFE-2824-103E-6A2D4BB57AD2}" dt="2021-07-25T17:31:09.340" v="323" actId="14100"/>
          <ac:spMkLst>
            <pc:docMk/>
            <pc:sldMk cId="2887682550" sldId="486"/>
            <ac:spMk id="12" creationId="{2CCFCE69-AEE5-4657-AFE2-73FBE19226C7}"/>
          </ac:spMkLst>
        </pc:spChg>
        <pc:spChg chg="add mod">
          <ac:chgData name="Kavyasree B" userId="S::kavyasree.b@ripplr.in::e5ede38e-88a7-46f7-b8cd-a2198dd51dd0" providerId="AD" clId="Web-{88E9F8A8-CFFE-2824-103E-6A2D4BB57AD2}" dt="2021-07-25T17:39:17.544" v="337" actId="20577"/>
          <ac:spMkLst>
            <pc:docMk/>
            <pc:sldMk cId="2887682550" sldId="486"/>
            <ac:spMk id="21" creationId="{B857C375-15A0-4C8D-A7FD-08A2551BFFCC}"/>
          </ac:spMkLst>
        </pc:spChg>
        <pc:spChg chg="add mod">
          <ac:chgData name="Kavyasree B" userId="S::kavyasree.b@ripplr.in::e5ede38e-88a7-46f7-b8cd-a2198dd51dd0" providerId="AD" clId="Web-{88E9F8A8-CFFE-2824-103E-6A2D4BB57AD2}" dt="2021-07-25T17:39:33.545" v="338" actId="1076"/>
          <ac:spMkLst>
            <pc:docMk/>
            <pc:sldMk cId="2887682550" sldId="486"/>
            <ac:spMk id="24" creationId="{6052CD2F-910D-4687-AB9C-CD4639EFDEBA}"/>
          </ac:spMkLst>
        </pc:spChg>
        <pc:spChg chg="add mod">
          <ac:chgData name="Kavyasree B" userId="S::kavyasree.b@ripplr.in::e5ede38e-88a7-46f7-b8cd-a2198dd51dd0" providerId="AD" clId="Web-{88E9F8A8-CFFE-2824-103E-6A2D4BB57AD2}" dt="2021-07-25T17:39:36.374" v="339" actId="1076"/>
          <ac:spMkLst>
            <pc:docMk/>
            <pc:sldMk cId="2887682550" sldId="486"/>
            <ac:spMk id="25" creationId="{A5002ED9-E7E8-4B31-B0C7-6C1A9DF92774}"/>
          </ac:spMkLst>
        </pc:spChg>
        <pc:spChg chg="mod">
          <ac:chgData name="Kavyasree B" userId="S::kavyasree.b@ripplr.in::e5ede38e-88a7-46f7-b8cd-a2198dd51dd0" providerId="AD" clId="Web-{88E9F8A8-CFFE-2824-103E-6A2D4BB57AD2}" dt="2021-07-25T15:43:35.292" v="207" actId="1076"/>
          <ac:spMkLst>
            <pc:docMk/>
            <pc:sldMk cId="2887682550" sldId="486"/>
            <ac:spMk id="85" creationId="{CEE12053-41AC-4F62-86E7-773DD9157557}"/>
          </ac:spMkLst>
        </pc:spChg>
        <pc:spChg chg="mod">
          <ac:chgData name="Kavyasree B" userId="S::kavyasree.b@ripplr.in::e5ede38e-88a7-46f7-b8cd-a2198dd51dd0" providerId="AD" clId="Web-{88E9F8A8-CFFE-2824-103E-6A2D4BB57AD2}" dt="2021-07-25T15:43:15.464" v="202" actId="1076"/>
          <ac:spMkLst>
            <pc:docMk/>
            <pc:sldMk cId="2887682550" sldId="486"/>
            <ac:spMk id="87" creationId="{9F0E1B2A-FC34-4C25-950F-748FBBE884A3}"/>
          </ac:spMkLst>
        </pc:spChg>
        <pc:spChg chg="mod">
          <ac:chgData name="Kavyasree B" userId="S::kavyasree.b@ripplr.in::e5ede38e-88a7-46f7-b8cd-a2198dd51dd0" providerId="AD" clId="Web-{88E9F8A8-CFFE-2824-103E-6A2D4BB57AD2}" dt="2021-07-25T15:43:27.292" v="205" actId="1076"/>
          <ac:spMkLst>
            <pc:docMk/>
            <pc:sldMk cId="2887682550" sldId="486"/>
            <ac:spMk id="88" creationId="{F38AA060-25FA-4A61-BB03-9C39377030C3}"/>
          </ac:spMkLst>
        </pc:spChg>
        <pc:spChg chg="mod">
          <ac:chgData name="Kavyasree B" userId="S::kavyasree.b@ripplr.in::e5ede38e-88a7-46f7-b8cd-a2198dd51dd0" providerId="AD" clId="Web-{88E9F8A8-CFFE-2824-103E-6A2D4BB57AD2}" dt="2021-07-25T15:43:23.839" v="204" actId="1076"/>
          <ac:spMkLst>
            <pc:docMk/>
            <pc:sldMk cId="2887682550" sldId="486"/>
            <ac:spMk id="89" creationId="{6BD12B1B-5CF4-4A5C-B49B-622BFB7F4ECA}"/>
          </ac:spMkLst>
        </pc:spChg>
        <pc:spChg chg="del">
          <ac:chgData name="Kavyasree B" userId="S::kavyasree.b@ripplr.in::e5ede38e-88a7-46f7-b8cd-a2198dd51dd0" providerId="AD" clId="Web-{88E9F8A8-CFFE-2824-103E-6A2D4BB57AD2}" dt="2021-07-25T15:42:35.197" v="199"/>
          <ac:spMkLst>
            <pc:docMk/>
            <pc:sldMk cId="2887682550" sldId="486"/>
            <ac:spMk id="90" creationId="{9F62DB3A-0484-4EF1-AE12-F9A19E2106FE}"/>
          </ac:spMkLst>
        </pc:spChg>
        <pc:spChg chg="del">
          <ac:chgData name="Kavyasree B" userId="S::kavyasree.b@ripplr.in::e5ede38e-88a7-46f7-b8cd-a2198dd51dd0" providerId="AD" clId="Web-{88E9F8A8-CFFE-2824-103E-6A2D4BB57AD2}" dt="2021-07-25T15:42:16.509" v="195"/>
          <ac:spMkLst>
            <pc:docMk/>
            <pc:sldMk cId="2887682550" sldId="486"/>
            <ac:spMk id="91" creationId="{80A88324-A0C2-4A53-BB82-C172384B4649}"/>
          </ac:spMkLst>
        </pc:spChg>
        <pc:spChg chg="del">
          <ac:chgData name="Kavyasree B" userId="S::kavyasree.b@ripplr.in::e5ede38e-88a7-46f7-b8cd-a2198dd51dd0" providerId="AD" clId="Web-{88E9F8A8-CFFE-2824-103E-6A2D4BB57AD2}" dt="2021-07-25T15:42:28.088" v="198"/>
          <ac:spMkLst>
            <pc:docMk/>
            <pc:sldMk cId="2887682550" sldId="486"/>
            <ac:spMk id="94" creationId="{7B6B1B15-1BB2-4712-ABBF-9580C5D641E5}"/>
          </ac:spMkLst>
        </pc:spChg>
        <pc:spChg chg="del">
          <ac:chgData name="Kavyasree B" userId="S::kavyasree.b@ripplr.in::e5ede38e-88a7-46f7-b8cd-a2198dd51dd0" providerId="AD" clId="Web-{88E9F8A8-CFFE-2824-103E-6A2D4BB57AD2}" dt="2021-07-25T15:42:22.634" v="197"/>
          <ac:spMkLst>
            <pc:docMk/>
            <pc:sldMk cId="2887682550" sldId="486"/>
            <ac:spMk id="95" creationId="{6E24521F-4752-437C-A0CE-9EB785BA8E19}"/>
          </ac:spMkLst>
        </pc:spChg>
        <pc:spChg chg="del">
          <ac:chgData name="Kavyasree B" userId="S::kavyasree.b@ripplr.in::e5ede38e-88a7-46f7-b8cd-a2198dd51dd0" providerId="AD" clId="Web-{88E9F8A8-CFFE-2824-103E-6A2D4BB57AD2}" dt="2021-07-25T15:42:18.588" v="196"/>
          <ac:spMkLst>
            <pc:docMk/>
            <pc:sldMk cId="2887682550" sldId="486"/>
            <ac:spMk id="96" creationId="{844FBB9C-78F9-4ED5-98DB-536A9ECB7138}"/>
          </ac:spMkLst>
        </pc:spChg>
        <pc:grpChg chg="add mod">
          <ac:chgData name="Kavyasree B" userId="S::kavyasree.b@ripplr.in::e5ede38e-88a7-46f7-b8cd-a2198dd51dd0" providerId="AD" clId="Web-{88E9F8A8-CFFE-2824-103E-6A2D4BB57AD2}" dt="2021-07-25T15:45:09.809" v="216" actId="1076"/>
          <ac:grpSpMkLst>
            <pc:docMk/>
            <pc:sldMk cId="2887682550" sldId="486"/>
            <ac:grpSpMk id="4" creationId="{1891ED3B-7FE7-411A-811F-16F215320E99}"/>
          </ac:grpSpMkLst>
        </pc:grpChg>
        <pc:grpChg chg="add mod">
          <ac:chgData name="Kavyasree B" userId="S::kavyasree.b@ripplr.in::e5ede38e-88a7-46f7-b8cd-a2198dd51dd0" providerId="AD" clId="Web-{88E9F8A8-CFFE-2824-103E-6A2D4BB57AD2}" dt="2021-07-25T17:08:16.577" v="264" actId="1076"/>
          <ac:grpSpMkLst>
            <pc:docMk/>
            <pc:sldMk cId="2887682550" sldId="486"/>
            <ac:grpSpMk id="7" creationId="{A911A0AB-7CF6-4B24-921B-C7F1915DFD3F}"/>
          </ac:grpSpMkLst>
        </pc:grpChg>
        <pc:grpChg chg="add mod">
          <ac:chgData name="Kavyasree B" userId="S::kavyasree.b@ripplr.in::e5ede38e-88a7-46f7-b8cd-a2198dd51dd0" providerId="AD" clId="Web-{88E9F8A8-CFFE-2824-103E-6A2D4BB57AD2}" dt="2021-07-25T17:08:25.765" v="265" actId="1076"/>
          <ac:grpSpMkLst>
            <pc:docMk/>
            <pc:sldMk cId="2887682550" sldId="486"/>
            <ac:grpSpMk id="8" creationId="{FFD76573-4F73-48A2-97F7-31DB92E2E682}"/>
          </ac:grpSpMkLst>
        </pc:grpChg>
        <pc:picChg chg="mod">
          <ac:chgData name="Kavyasree B" userId="S::kavyasree.b@ripplr.in::e5ede38e-88a7-46f7-b8cd-a2198dd51dd0" providerId="AD" clId="Web-{88E9F8A8-CFFE-2824-103E-6A2D4BB57AD2}" dt="2021-07-25T15:43:20.698" v="203" actId="1076"/>
          <ac:picMkLst>
            <pc:docMk/>
            <pc:sldMk cId="2887682550" sldId="486"/>
            <ac:picMk id="3" creationId="{BA2DAB2E-93FA-4DA4-BA0C-9EEB6A686C46}"/>
          </ac:picMkLst>
        </pc:picChg>
        <pc:picChg chg="mod">
          <ac:chgData name="Kavyasree B" userId="S::kavyasree.b@ripplr.in::e5ede38e-88a7-46f7-b8cd-a2198dd51dd0" providerId="AD" clId="Web-{88E9F8A8-CFFE-2824-103E-6A2D4BB57AD2}" dt="2021-07-25T15:43:31.245" v="206" actId="1076"/>
          <ac:picMkLst>
            <pc:docMk/>
            <pc:sldMk cId="2887682550" sldId="486"/>
            <ac:picMk id="6" creationId="{E9ACA95E-1B37-4D77-A3C6-49B57350C23C}"/>
          </ac:picMkLst>
        </pc:picChg>
        <pc:picChg chg="del">
          <ac:chgData name="Kavyasree B" userId="S::kavyasree.b@ripplr.in::e5ede38e-88a7-46f7-b8cd-a2198dd51dd0" providerId="AD" clId="Web-{88E9F8A8-CFFE-2824-103E-6A2D4BB57AD2}" dt="2021-07-25T15:42:11.697" v="194"/>
          <ac:picMkLst>
            <pc:docMk/>
            <pc:sldMk cId="2887682550" sldId="486"/>
            <ac:picMk id="97" creationId="{1BEED1D0-AE5A-44CB-A9C4-8A914D1A184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9937F-2EEB-44B7-865C-22B57DD67906}" type="doc">
      <dgm:prSet loTypeId="urn:microsoft.com/office/officeart/2005/8/layout/radial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F6311-0B9D-4E29-8672-25E90E47C2B3}">
      <dgm:prSet phldrT="[Text]" phldr="0"/>
      <dgm:spPr/>
      <dgm:t>
        <a:bodyPr/>
        <a:lstStyle/>
        <a:p>
          <a:pPr rtl="0"/>
          <a:r>
            <a:rPr lang="en-US">
              <a:latin typeface="Tw Cen MT" panose="020B0602020104020603"/>
            </a:rPr>
            <a:t>Talent Community (Biased free, women empowerment, EEO)</a:t>
          </a:r>
          <a:endParaRPr lang="en-US"/>
        </a:p>
      </dgm:t>
    </dgm:pt>
    <dgm:pt modelId="{B863444F-6E0C-4260-AA12-FA9196E15EB4}" type="parTrans" cxnId="{5D2F7FFD-262D-45C9-A55B-86478E5EAE15}">
      <dgm:prSet/>
      <dgm:spPr/>
      <dgm:t>
        <a:bodyPr/>
        <a:lstStyle/>
        <a:p>
          <a:endParaRPr lang="en-US"/>
        </a:p>
      </dgm:t>
    </dgm:pt>
    <dgm:pt modelId="{F9FBD9EF-438A-48A0-8FE1-5288D026137E}" type="sibTrans" cxnId="{5D2F7FFD-262D-45C9-A55B-86478E5EAE15}">
      <dgm:prSet/>
      <dgm:spPr/>
      <dgm:t>
        <a:bodyPr/>
        <a:lstStyle/>
        <a:p>
          <a:endParaRPr lang="en-US"/>
        </a:p>
      </dgm:t>
    </dgm:pt>
    <dgm:pt modelId="{17A3A844-C971-4E3C-9DE2-5F214D5A87F0}">
      <dgm:prSet phldrT="[Text]" phldr="0"/>
      <dgm:spPr/>
      <dgm:t>
        <a:bodyPr/>
        <a:lstStyle/>
        <a:p>
          <a:pPr rtl="0"/>
          <a:r>
            <a:rPr lang="en-US">
              <a:latin typeface="Tw Cen MT" panose="020B0602020104020603"/>
            </a:rPr>
            <a:t>Access Ability (From NGO'S)</a:t>
          </a:r>
          <a:endParaRPr lang="en-US"/>
        </a:p>
      </dgm:t>
    </dgm:pt>
    <dgm:pt modelId="{E3A7FFCA-B53A-498A-946B-8E9231ADA09A}" type="parTrans" cxnId="{0409D1B2-777A-4A49-BE15-7E28FA300119}">
      <dgm:prSet/>
      <dgm:spPr/>
      <dgm:t>
        <a:bodyPr/>
        <a:lstStyle/>
        <a:p>
          <a:endParaRPr lang="en-US"/>
        </a:p>
      </dgm:t>
    </dgm:pt>
    <dgm:pt modelId="{353FC5A7-9D73-4E91-ABAF-F4CAB0865104}" type="sibTrans" cxnId="{0409D1B2-777A-4A49-BE15-7E28FA300119}">
      <dgm:prSet/>
      <dgm:spPr/>
      <dgm:t>
        <a:bodyPr/>
        <a:lstStyle/>
        <a:p>
          <a:endParaRPr lang="en-US"/>
        </a:p>
      </dgm:t>
    </dgm:pt>
    <dgm:pt modelId="{59C75BAC-7083-4728-BB75-6D8B1A5CB40C}">
      <dgm:prSet phldrT="[Text]" phldr="0"/>
      <dgm:spPr/>
      <dgm:t>
        <a:bodyPr/>
        <a:lstStyle/>
        <a:p>
          <a:pPr rtl="0"/>
          <a:r>
            <a:rPr lang="en-US">
              <a:latin typeface="Tw Cen MT" panose="020B0602020104020603"/>
            </a:rPr>
            <a:t>NextGen (Campus Hire)</a:t>
          </a:r>
          <a:endParaRPr lang="en-US"/>
        </a:p>
      </dgm:t>
    </dgm:pt>
    <dgm:pt modelId="{AF6A894F-F473-4F01-84C3-82157DE4BFCC}" type="parTrans" cxnId="{A4384A94-D4EA-4A97-8CE0-63A216FAFFBF}">
      <dgm:prSet/>
      <dgm:spPr/>
      <dgm:t>
        <a:bodyPr/>
        <a:lstStyle/>
        <a:p>
          <a:endParaRPr lang="en-US"/>
        </a:p>
      </dgm:t>
    </dgm:pt>
    <dgm:pt modelId="{6F8BF6EE-C95F-48E5-B7D6-81FCD66690D1}" type="sibTrans" cxnId="{A4384A94-D4EA-4A97-8CE0-63A216FAFFBF}">
      <dgm:prSet/>
      <dgm:spPr/>
      <dgm:t>
        <a:bodyPr/>
        <a:lstStyle/>
        <a:p>
          <a:endParaRPr lang="en-US"/>
        </a:p>
      </dgm:t>
    </dgm:pt>
    <dgm:pt modelId="{AC1DB3DB-B00F-4342-9CAF-C4C12A095B16}">
      <dgm:prSet phldrT="[Text]" phldr="0"/>
      <dgm:spPr/>
      <dgm:t>
        <a:bodyPr/>
        <a:lstStyle/>
        <a:p>
          <a:pPr rtl="0"/>
          <a:r>
            <a:rPr lang="en-US">
              <a:latin typeface="Tw Cen MT" panose="020B0602020104020603"/>
            </a:rPr>
            <a:t>Talent Development</a:t>
          </a:r>
          <a:endParaRPr lang="en-US"/>
        </a:p>
      </dgm:t>
    </dgm:pt>
    <dgm:pt modelId="{C46561E3-98C1-4441-90B6-F2DF776720C8}" type="parTrans" cxnId="{8EA5449C-1B26-46EB-84D8-58E75FD09CF5}">
      <dgm:prSet/>
      <dgm:spPr/>
      <dgm:t>
        <a:bodyPr/>
        <a:lstStyle/>
        <a:p>
          <a:endParaRPr lang="en-US"/>
        </a:p>
      </dgm:t>
    </dgm:pt>
    <dgm:pt modelId="{4C84D599-EC02-474F-86EE-39E0E043E106}" type="sibTrans" cxnId="{8EA5449C-1B26-46EB-84D8-58E75FD09CF5}">
      <dgm:prSet/>
      <dgm:spPr/>
      <dgm:t>
        <a:bodyPr/>
        <a:lstStyle/>
        <a:p>
          <a:endParaRPr lang="en-US"/>
        </a:p>
      </dgm:t>
    </dgm:pt>
    <dgm:pt modelId="{48A643C2-5EA1-4DBA-AF2D-A77F0A0A0FE1}">
      <dgm:prSet phldrT="[Text]" phldr="0"/>
      <dgm:spPr/>
      <dgm:t>
        <a:bodyPr/>
        <a:lstStyle/>
        <a:p>
          <a:pPr rtl="0"/>
          <a:r>
            <a:rPr lang="en-US">
              <a:latin typeface="Tw Cen MT" panose="020B0602020104020603"/>
            </a:rPr>
            <a:t>Skill Based Hiring</a:t>
          </a:r>
          <a:endParaRPr lang="en-US"/>
        </a:p>
      </dgm:t>
    </dgm:pt>
    <dgm:pt modelId="{D5BC13DF-5DE3-45DC-89E8-1A957D4FA587}" type="parTrans" cxnId="{3E3DD2F5-9CFE-4831-92D1-C04368AC093A}">
      <dgm:prSet/>
      <dgm:spPr/>
      <dgm:t>
        <a:bodyPr/>
        <a:lstStyle/>
        <a:p>
          <a:endParaRPr lang="en-US"/>
        </a:p>
      </dgm:t>
    </dgm:pt>
    <dgm:pt modelId="{95FE7E77-1FC6-4FE6-89B9-35EAD2D183E8}" type="sibTrans" cxnId="{3E3DD2F5-9CFE-4831-92D1-C04368AC093A}">
      <dgm:prSet/>
      <dgm:spPr/>
      <dgm:t>
        <a:bodyPr/>
        <a:lstStyle/>
        <a:p>
          <a:endParaRPr lang="en-US"/>
        </a:p>
      </dgm:t>
    </dgm:pt>
    <dgm:pt modelId="{3A89DBEF-43B1-4087-BA8D-FC084E13C3CC}">
      <dgm:prSet phldrT="[Text]" phldr="0"/>
      <dgm:spPr/>
      <dgm:t>
        <a:bodyPr/>
        <a:lstStyle/>
        <a:p>
          <a:pPr rtl="0"/>
          <a:r>
            <a:rPr lang="en-US">
              <a:latin typeface="Tw Cen MT" panose="020B0602020104020603"/>
            </a:rPr>
            <a:t>Upskilling &amp; Reskilling</a:t>
          </a:r>
          <a:endParaRPr lang="en-US"/>
        </a:p>
      </dgm:t>
    </dgm:pt>
    <dgm:pt modelId="{5C9CA37D-BE8D-4ECC-9D37-D3F80F4957CE}" type="parTrans" cxnId="{A11D00A4-C6FB-42E7-8D6E-F120D33C627E}">
      <dgm:prSet/>
      <dgm:spPr/>
      <dgm:t>
        <a:bodyPr/>
        <a:lstStyle/>
        <a:p>
          <a:endParaRPr lang="en-US"/>
        </a:p>
      </dgm:t>
    </dgm:pt>
    <dgm:pt modelId="{284EA362-E9F5-4263-A115-9E5D96C2A132}" type="sibTrans" cxnId="{A11D00A4-C6FB-42E7-8D6E-F120D33C627E}">
      <dgm:prSet/>
      <dgm:spPr/>
      <dgm:t>
        <a:bodyPr/>
        <a:lstStyle/>
        <a:p>
          <a:endParaRPr lang="en-US"/>
        </a:p>
      </dgm:t>
    </dgm:pt>
    <dgm:pt modelId="{B07FAD5C-2550-412B-85CC-3A7E55BAF080}">
      <dgm:prSet phldrT="[Text]" phldr="0"/>
      <dgm:spPr/>
      <dgm:t>
        <a:bodyPr/>
        <a:lstStyle/>
        <a:p>
          <a:pPr rtl="0"/>
          <a:r>
            <a:rPr lang="en-US">
              <a:latin typeface="Tw Cen MT" panose="020B0602020104020603"/>
            </a:rPr>
            <a:t>Talent Retention</a:t>
          </a:r>
          <a:endParaRPr lang="en-US"/>
        </a:p>
      </dgm:t>
    </dgm:pt>
    <dgm:pt modelId="{A24110E6-C09C-4933-AA63-54F79165A59E}" type="parTrans" cxnId="{645E1029-D256-46D7-BF64-C5444E2D65C7}">
      <dgm:prSet/>
      <dgm:spPr/>
      <dgm:t>
        <a:bodyPr/>
        <a:lstStyle/>
        <a:p>
          <a:endParaRPr lang="en-US"/>
        </a:p>
      </dgm:t>
    </dgm:pt>
    <dgm:pt modelId="{C56366DE-2F38-40C8-A89B-17FB673F74F2}" type="sibTrans" cxnId="{645E1029-D256-46D7-BF64-C5444E2D65C7}">
      <dgm:prSet/>
      <dgm:spPr/>
      <dgm:t>
        <a:bodyPr/>
        <a:lstStyle/>
        <a:p>
          <a:endParaRPr lang="en-US"/>
        </a:p>
      </dgm:t>
    </dgm:pt>
    <dgm:pt modelId="{80EB27F5-8573-4F93-8D17-F6AAC939D27D}">
      <dgm:prSet phldrT="[Text]" phldr="0"/>
      <dgm:spPr/>
      <dgm:t>
        <a:bodyPr/>
        <a:lstStyle/>
        <a:p>
          <a:pPr rtl="0"/>
          <a:r>
            <a:rPr lang="en-US">
              <a:latin typeface="Tw Cen MT" panose="020B0602020104020603"/>
            </a:rPr>
            <a:t>Min wages &amp; benefits</a:t>
          </a:r>
          <a:endParaRPr lang="en-US"/>
        </a:p>
      </dgm:t>
    </dgm:pt>
    <dgm:pt modelId="{5269A5E9-EFEC-4C7F-8B2A-C46BA90EEA53}" type="parTrans" cxnId="{78F6016D-967A-42F7-B14A-809BFF554D95}">
      <dgm:prSet/>
      <dgm:spPr/>
      <dgm:t>
        <a:bodyPr/>
        <a:lstStyle/>
        <a:p>
          <a:endParaRPr lang="en-US"/>
        </a:p>
      </dgm:t>
    </dgm:pt>
    <dgm:pt modelId="{F5DE7318-7BE8-4697-AFF9-186DBDF674BA}" type="sibTrans" cxnId="{78F6016D-967A-42F7-B14A-809BFF554D95}">
      <dgm:prSet/>
      <dgm:spPr/>
      <dgm:t>
        <a:bodyPr/>
        <a:lstStyle/>
        <a:p>
          <a:endParaRPr lang="en-US"/>
        </a:p>
      </dgm:t>
    </dgm:pt>
    <dgm:pt modelId="{C6F320DD-1F0C-4711-9F59-C70ACCFA5F8C}">
      <dgm:prSet phldrT="[Text]" phldr="0"/>
      <dgm:spPr/>
      <dgm:t>
        <a:bodyPr/>
        <a:lstStyle/>
        <a:p>
          <a:pPr rtl="0"/>
          <a:r>
            <a:rPr lang="en-US">
              <a:latin typeface="Tw Cen MT" panose="020B0602020104020603"/>
            </a:rPr>
            <a:t>Safe &amp; Non hazourdious work environment</a:t>
          </a:r>
          <a:endParaRPr lang="en-US"/>
        </a:p>
      </dgm:t>
    </dgm:pt>
    <dgm:pt modelId="{BDFF9D4D-15BE-4EBF-A4BE-976D7C9564BE}" type="parTrans" cxnId="{970E43DA-66C2-49D3-B3A3-BFC41CFB9495}">
      <dgm:prSet/>
      <dgm:spPr/>
      <dgm:t>
        <a:bodyPr/>
        <a:lstStyle/>
        <a:p>
          <a:endParaRPr lang="en-US"/>
        </a:p>
      </dgm:t>
    </dgm:pt>
    <dgm:pt modelId="{8A6DB4F2-269D-4049-B14B-C47AA4825F72}" type="sibTrans" cxnId="{970E43DA-66C2-49D3-B3A3-BFC41CFB9495}">
      <dgm:prSet/>
      <dgm:spPr/>
      <dgm:t>
        <a:bodyPr/>
        <a:lstStyle/>
        <a:p>
          <a:endParaRPr lang="en-US"/>
        </a:p>
      </dgm:t>
    </dgm:pt>
    <dgm:pt modelId="{FECC5716-240F-491E-9D72-77895C9C6E80}">
      <dgm:prSet phldr="0"/>
      <dgm:spPr/>
      <dgm:t>
        <a:bodyPr/>
        <a:lstStyle/>
        <a:p>
          <a:pPr rtl="0"/>
          <a:r>
            <a:rPr lang="en-US">
              <a:latin typeface="Tw Cen MT" panose="020B0602020104020603"/>
            </a:rPr>
            <a:t>VETS (military, veterans &amp; their families)</a:t>
          </a:r>
        </a:p>
      </dgm:t>
    </dgm:pt>
    <dgm:pt modelId="{E3B59A4C-B55C-410F-B927-38A20E09E3C2}" type="parTrans" cxnId="{616A3CB3-8DAE-46DF-B50B-2C2EA4410F0D}">
      <dgm:prSet/>
      <dgm:spPr/>
    </dgm:pt>
    <dgm:pt modelId="{5DAF6072-9898-404D-BB39-6BDED7046A5F}" type="sibTrans" cxnId="{616A3CB3-8DAE-46DF-B50B-2C2EA4410F0D}">
      <dgm:prSet/>
      <dgm:spPr/>
    </dgm:pt>
    <dgm:pt modelId="{244D1499-CA6A-4D8C-9AA7-2891BB5CEC24}">
      <dgm:prSet phldr="0"/>
      <dgm:spPr/>
      <dgm:t>
        <a:bodyPr/>
        <a:lstStyle/>
        <a:p>
          <a:pPr rtl="0"/>
          <a:r>
            <a:rPr lang="en-US">
              <a:latin typeface="Tw Cen MT" panose="020B0602020104020603"/>
            </a:rPr>
            <a:t>Local Community (Unskilled/ women empowerment/ local resource)</a:t>
          </a:r>
        </a:p>
      </dgm:t>
    </dgm:pt>
    <dgm:pt modelId="{9A0FA4CE-C716-4947-878D-418B7C69BFE7}" type="parTrans" cxnId="{57D02444-2B93-4424-B40D-3115E51AE8AD}">
      <dgm:prSet/>
      <dgm:spPr/>
    </dgm:pt>
    <dgm:pt modelId="{F30B66CD-A9B1-4084-80F7-F6ACD771803D}" type="sibTrans" cxnId="{57D02444-2B93-4424-B40D-3115E51AE8AD}">
      <dgm:prSet/>
      <dgm:spPr/>
    </dgm:pt>
    <dgm:pt modelId="{416E6120-02EB-4B46-9992-F3DF3874E9E1}" type="pres">
      <dgm:prSet presAssocID="{1C69937F-2EEB-44B7-865C-22B57DD6790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34DEB48-09E4-4462-984E-89B4AA928D08}" type="pres">
      <dgm:prSet presAssocID="{1C69937F-2EEB-44B7-865C-22B57DD67906}" presName="cycle" presStyleCnt="0"/>
      <dgm:spPr/>
    </dgm:pt>
    <dgm:pt modelId="{ED69D916-36F5-4EA4-A0F1-6484251DB708}" type="pres">
      <dgm:prSet presAssocID="{1C69937F-2EEB-44B7-865C-22B57DD67906}" presName="centerShape" presStyleCnt="0"/>
      <dgm:spPr/>
    </dgm:pt>
    <dgm:pt modelId="{D5F4F4C7-790B-430B-8DE2-B3EF4E30DBDA}" type="pres">
      <dgm:prSet presAssocID="{1C69937F-2EEB-44B7-865C-22B57DD67906}" presName="connSite" presStyleLbl="node1" presStyleIdx="0" presStyleCnt="4"/>
      <dgm:spPr/>
    </dgm:pt>
    <dgm:pt modelId="{C13C7990-1562-4305-A13F-41794D29B007}" type="pres">
      <dgm:prSet presAssocID="{1C69937F-2EEB-44B7-865C-22B57DD67906}" presName="visible" presStyleLbl="node1" presStyleIdx="0" presStyleCnt="4"/>
      <dgm:spPr/>
    </dgm:pt>
    <dgm:pt modelId="{8E98FDC9-B8DF-4487-A7C7-07045666C3DD}" type="pres">
      <dgm:prSet presAssocID="{B863444F-6E0C-4260-AA12-FA9196E15EB4}" presName="Name25" presStyleLbl="parChTrans1D1" presStyleIdx="0" presStyleCnt="3"/>
      <dgm:spPr/>
    </dgm:pt>
    <dgm:pt modelId="{BC56594D-D181-4CC2-8D0F-299022791415}" type="pres">
      <dgm:prSet presAssocID="{CCFF6311-0B9D-4E29-8672-25E90E47C2B3}" presName="node" presStyleCnt="0"/>
      <dgm:spPr/>
    </dgm:pt>
    <dgm:pt modelId="{8B0D7E5A-1FCC-4087-9CC5-D842CCB6D756}" type="pres">
      <dgm:prSet presAssocID="{CCFF6311-0B9D-4E29-8672-25E90E47C2B3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E2F61600-6A28-4530-B669-A6AA5178E3B6}" type="pres">
      <dgm:prSet presAssocID="{CCFF6311-0B9D-4E29-8672-25E90E47C2B3}" presName="childNode" presStyleLbl="revTx" presStyleIdx="0" presStyleCnt="3">
        <dgm:presLayoutVars>
          <dgm:bulletEnabled val="1"/>
        </dgm:presLayoutVars>
      </dgm:prSet>
      <dgm:spPr/>
    </dgm:pt>
    <dgm:pt modelId="{3BE525C8-FFE8-415E-8D82-FE84C472A5BE}" type="pres">
      <dgm:prSet presAssocID="{C46561E3-98C1-4441-90B6-F2DF776720C8}" presName="Name25" presStyleLbl="parChTrans1D1" presStyleIdx="1" presStyleCnt="3"/>
      <dgm:spPr/>
    </dgm:pt>
    <dgm:pt modelId="{DAF96D28-9948-4511-B940-349EFAE3D74B}" type="pres">
      <dgm:prSet presAssocID="{AC1DB3DB-B00F-4342-9CAF-C4C12A095B16}" presName="node" presStyleCnt="0"/>
      <dgm:spPr/>
    </dgm:pt>
    <dgm:pt modelId="{322BA0D8-2087-4819-B7BE-7281B25CECC5}" type="pres">
      <dgm:prSet presAssocID="{AC1DB3DB-B00F-4342-9CAF-C4C12A095B1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7A564437-7A80-443B-B551-74E5C6FE1380}" type="pres">
      <dgm:prSet presAssocID="{AC1DB3DB-B00F-4342-9CAF-C4C12A095B16}" presName="childNode" presStyleLbl="revTx" presStyleIdx="1" presStyleCnt="3">
        <dgm:presLayoutVars>
          <dgm:bulletEnabled val="1"/>
        </dgm:presLayoutVars>
      </dgm:prSet>
      <dgm:spPr/>
    </dgm:pt>
    <dgm:pt modelId="{FE667DA7-E500-496A-B063-08F5184F4F5A}" type="pres">
      <dgm:prSet presAssocID="{A24110E6-C09C-4933-AA63-54F79165A59E}" presName="Name25" presStyleLbl="parChTrans1D1" presStyleIdx="2" presStyleCnt="3"/>
      <dgm:spPr/>
    </dgm:pt>
    <dgm:pt modelId="{6B898175-AA5C-4B84-92CD-421A48BE8C37}" type="pres">
      <dgm:prSet presAssocID="{B07FAD5C-2550-412B-85CC-3A7E55BAF080}" presName="node" presStyleCnt="0"/>
      <dgm:spPr/>
    </dgm:pt>
    <dgm:pt modelId="{53ABA37D-3B29-4E5D-8A17-7F54DE426E6A}" type="pres">
      <dgm:prSet presAssocID="{B07FAD5C-2550-412B-85CC-3A7E55BAF080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1417570A-F2DA-4301-B419-8C00F00C3E78}" type="pres">
      <dgm:prSet presAssocID="{B07FAD5C-2550-412B-85CC-3A7E55BAF08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D4DAF0A-9005-49CD-B63A-25B4008238F9}" type="presOf" srcId="{80EB27F5-8573-4F93-8D17-F6AAC939D27D}" destId="{1417570A-F2DA-4301-B419-8C00F00C3E78}" srcOrd="0" destOrd="0" presId="urn:microsoft.com/office/officeart/2005/8/layout/radial2"/>
    <dgm:cxn modelId="{645E1029-D256-46D7-BF64-C5444E2D65C7}" srcId="{1C69937F-2EEB-44B7-865C-22B57DD67906}" destId="{B07FAD5C-2550-412B-85CC-3A7E55BAF080}" srcOrd="2" destOrd="0" parTransId="{A24110E6-C09C-4933-AA63-54F79165A59E}" sibTransId="{C56366DE-2F38-40C8-A89B-17FB673F74F2}"/>
    <dgm:cxn modelId="{D41C1731-1729-4CFA-A7EC-98976F9FB5C7}" type="presOf" srcId="{244D1499-CA6A-4D8C-9AA7-2891BB5CEC24}" destId="{E2F61600-6A28-4530-B669-A6AA5178E3B6}" srcOrd="0" destOrd="3" presId="urn:microsoft.com/office/officeart/2005/8/layout/radial2"/>
    <dgm:cxn modelId="{57D02444-2B93-4424-B40D-3115E51AE8AD}" srcId="{CCFF6311-0B9D-4E29-8672-25E90E47C2B3}" destId="{244D1499-CA6A-4D8C-9AA7-2891BB5CEC24}" srcOrd="3" destOrd="0" parTransId="{9A0FA4CE-C716-4947-878D-418B7C69BFE7}" sibTransId="{F30B66CD-A9B1-4084-80F7-F6ACD771803D}"/>
    <dgm:cxn modelId="{5DF65C45-9DBC-4119-95D5-CC0C8EEE87AC}" type="presOf" srcId="{17A3A844-C971-4E3C-9DE2-5F214D5A87F0}" destId="{E2F61600-6A28-4530-B669-A6AA5178E3B6}" srcOrd="0" destOrd="0" presId="urn:microsoft.com/office/officeart/2005/8/layout/radial2"/>
    <dgm:cxn modelId="{CFB5D448-1AE5-4DBA-8073-E199FABCF875}" type="presOf" srcId="{C46561E3-98C1-4441-90B6-F2DF776720C8}" destId="{3BE525C8-FFE8-415E-8D82-FE84C472A5BE}" srcOrd="0" destOrd="0" presId="urn:microsoft.com/office/officeart/2005/8/layout/radial2"/>
    <dgm:cxn modelId="{78F6016D-967A-42F7-B14A-809BFF554D95}" srcId="{B07FAD5C-2550-412B-85CC-3A7E55BAF080}" destId="{80EB27F5-8573-4F93-8D17-F6AAC939D27D}" srcOrd="0" destOrd="0" parTransId="{5269A5E9-EFEC-4C7F-8B2A-C46BA90EEA53}" sibTransId="{F5DE7318-7BE8-4697-AFF9-186DBDF674BA}"/>
    <dgm:cxn modelId="{7E8AE853-9CD2-466B-AD1B-9D2A3CAB6090}" type="presOf" srcId="{1C69937F-2EEB-44B7-865C-22B57DD67906}" destId="{416E6120-02EB-4B46-9992-F3DF3874E9E1}" srcOrd="0" destOrd="0" presId="urn:microsoft.com/office/officeart/2005/8/layout/radial2"/>
    <dgm:cxn modelId="{28076C78-B5C2-45EE-8005-06B8CED9AA09}" type="presOf" srcId="{CCFF6311-0B9D-4E29-8672-25E90E47C2B3}" destId="{8B0D7E5A-1FCC-4087-9CC5-D842CCB6D756}" srcOrd="0" destOrd="0" presId="urn:microsoft.com/office/officeart/2005/8/layout/radial2"/>
    <dgm:cxn modelId="{A4384A94-D4EA-4A97-8CE0-63A216FAFFBF}" srcId="{CCFF6311-0B9D-4E29-8672-25E90E47C2B3}" destId="{59C75BAC-7083-4728-BB75-6D8B1A5CB40C}" srcOrd="1" destOrd="0" parTransId="{AF6A894F-F473-4F01-84C3-82157DE4BFCC}" sibTransId="{6F8BF6EE-C95F-48E5-B7D6-81FCD66690D1}"/>
    <dgm:cxn modelId="{8EA5449C-1B26-46EB-84D8-58E75FD09CF5}" srcId="{1C69937F-2EEB-44B7-865C-22B57DD67906}" destId="{AC1DB3DB-B00F-4342-9CAF-C4C12A095B16}" srcOrd="1" destOrd="0" parTransId="{C46561E3-98C1-4441-90B6-F2DF776720C8}" sibTransId="{4C84D599-EC02-474F-86EE-39E0E043E106}"/>
    <dgm:cxn modelId="{499A619F-9571-402C-8B15-62C69A61318A}" type="presOf" srcId="{FECC5716-240F-491E-9D72-77895C9C6E80}" destId="{E2F61600-6A28-4530-B669-A6AA5178E3B6}" srcOrd="0" destOrd="2" presId="urn:microsoft.com/office/officeart/2005/8/layout/radial2"/>
    <dgm:cxn modelId="{D66A40A0-A747-4D0C-954A-7D4201A4E1C7}" type="presOf" srcId="{3A89DBEF-43B1-4087-BA8D-FC084E13C3CC}" destId="{7A564437-7A80-443B-B551-74E5C6FE1380}" srcOrd="0" destOrd="1" presId="urn:microsoft.com/office/officeart/2005/8/layout/radial2"/>
    <dgm:cxn modelId="{A11D00A4-C6FB-42E7-8D6E-F120D33C627E}" srcId="{AC1DB3DB-B00F-4342-9CAF-C4C12A095B16}" destId="{3A89DBEF-43B1-4087-BA8D-FC084E13C3CC}" srcOrd="1" destOrd="0" parTransId="{5C9CA37D-BE8D-4ECC-9D37-D3F80F4957CE}" sibTransId="{284EA362-E9F5-4263-A115-9E5D96C2A132}"/>
    <dgm:cxn modelId="{C5B6FBA5-8CC9-4D54-B94F-5920855DD880}" type="presOf" srcId="{48A643C2-5EA1-4DBA-AF2D-A77F0A0A0FE1}" destId="{7A564437-7A80-443B-B551-74E5C6FE1380}" srcOrd="0" destOrd="0" presId="urn:microsoft.com/office/officeart/2005/8/layout/radial2"/>
    <dgm:cxn modelId="{6C626DB1-9E3A-4C55-AE76-C9F1AF7BA397}" type="presOf" srcId="{B863444F-6E0C-4260-AA12-FA9196E15EB4}" destId="{8E98FDC9-B8DF-4487-A7C7-07045666C3DD}" srcOrd="0" destOrd="0" presId="urn:microsoft.com/office/officeart/2005/8/layout/radial2"/>
    <dgm:cxn modelId="{0409D1B2-777A-4A49-BE15-7E28FA300119}" srcId="{CCFF6311-0B9D-4E29-8672-25E90E47C2B3}" destId="{17A3A844-C971-4E3C-9DE2-5F214D5A87F0}" srcOrd="0" destOrd="0" parTransId="{E3A7FFCA-B53A-498A-946B-8E9231ADA09A}" sibTransId="{353FC5A7-9D73-4E91-ABAF-F4CAB0865104}"/>
    <dgm:cxn modelId="{616A3CB3-8DAE-46DF-B50B-2C2EA4410F0D}" srcId="{CCFF6311-0B9D-4E29-8672-25E90E47C2B3}" destId="{FECC5716-240F-491E-9D72-77895C9C6E80}" srcOrd="2" destOrd="0" parTransId="{E3B59A4C-B55C-410F-B927-38A20E09E3C2}" sibTransId="{5DAF6072-9898-404D-BB39-6BDED7046A5F}"/>
    <dgm:cxn modelId="{9FB6C6B7-4DF0-417A-A3FE-F4DEA7121E87}" type="presOf" srcId="{C6F320DD-1F0C-4711-9F59-C70ACCFA5F8C}" destId="{1417570A-F2DA-4301-B419-8C00F00C3E78}" srcOrd="0" destOrd="1" presId="urn:microsoft.com/office/officeart/2005/8/layout/radial2"/>
    <dgm:cxn modelId="{FD702FC3-5D9B-462C-894D-7D1C3E0D855B}" type="presOf" srcId="{59C75BAC-7083-4728-BB75-6D8B1A5CB40C}" destId="{E2F61600-6A28-4530-B669-A6AA5178E3B6}" srcOrd="0" destOrd="1" presId="urn:microsoft.com/office/officeart/2005/8/layout/radial2"/>
    <dgm:cxn modelId="{EE9F75C4-CD24-4357-AF45-BC7532355079}" type="presOf" srcId="{B07FAD5C-2550-412B-85CC-3A7E55BAF080}" destId="{53ABA37D-3B29-4E5D-8A17-7F54DE426E6A}" srcOrd="0" destOrd="0" presId="urn:microsoft.com/office/officeart/2005/8/layout/radial2"/>
    <dgm:cxn modelId="{687D29DA-C506-4817-A6F2-C17F96BB3061}" type="presOf" srcId="{AC1DB3DB-B00F-4342-9CAF-C4C12A095B16}" destId="{322BA0D8-2087-4819-B7BE-7281B25CECC5}" srcOrd="0" destOrd="0" presId="urn:microsoft.com/office/officeart/2005/8/layout/radial2"/>
    <dgm:cxn modelId="{970E43DA-66C2-49D3-B3A3-BFC41CFB9495}" srcId="{B07FAD5C-2550-412B-85CC-3A7E55BAF080}" destId="{C6F320DD-1F0C-4711-9F59-C70ACCFA5F8C}" srcOrd="1" destOrd="0" parTransId="{BDFF9D4D-15BE-4EBF-A4BE-976D7C9564BE}" sibTransId="{8A6DB4F2-269D-4049-B14B-C47AA4825F72}"/>
    <dgm:cxn modelId="{8B98BCE7-E3CD-4F98-82CB-66F08D638542}" type="presOf" srcId="{A24110E6-C09C-4933-AA63-54F79165A59E}" destId="{FE667DA7-E500-496A-B063-08F5184F4F5A}" srcOrd="0" destOrd="0" presId="urn:microsoft.com/office/officeart/2005/8/layout/radial2"/>
    <dgm:cxn modelId="{3E3DD2F5-9CFE-4831-92D1-C04368AC093A}" srcId="{AC1DB3DB-B00F-4342-9CAF-C4C12A095B16}" destId="{48A643C2-5EA1-4DBA-AF2D-A77F0A0A0FE1}" srcOrd="0" destOrd="0" parTransId="{D5BC13DF-5DE3-45DC-89E8-1A957D4FA587}" sibTransId="{95FE7E77-1FC6-4FE6-89B9-35EAD2D183E8}"/>
    <dgm:cxn modelId="{5D2F7FFD-262D-45C9-A55B-86478E5EAE15}" srcId="{1C69937F-2EEB-44B7-865C-22B57DD67906}" destId="{CCFF6311-0B9D-4E29-8672-25E90E47C2B3}" srcOrd="0" destOrd="0" parTransId="{B863444F-6E0C-4260-AA12-FA9196E15EB4}" sibTransId="{F9FBD9EF-438A-48A0-8FE1-5288D026137E}"/>
    <dgm:cxn modelId="{BA01C718-007C-4C53-B9AF-419DCFDC7A2A}" type="presParOf" srcId="{416E6120-02EB-4B46-9992-F3DF3874E9E1}" destId="{A34DEB48-09E4-4462-984E-89B4AA928D08}" srcOrd="0" destOrd="0" presId="urn:microsoft.com/office/officeart/2005/8/layout/radial2"/>
    <dgm:cxn modelId="{7E02D601-8A7D-4364-9782-56D5BAB232B0}" type="presParOf" srcId="{A34DEB48-09E4-4462-984E-89B4AA928D08}" destId="{ED69D916-36F5-4EA4-A0F1-6484251DB708}" srcOrd="0" destOrd="0" presId="urn:microsoft.com/office/officeart/2005/8/layout/radial2"/>
    <dgm:cxn modelId="{243DD019-2FEE-4DB0-8F85-410D1BB8EFDC}" type="presParOf" srcId="{ED69D916-36F5-4EA4-A0F1-6484251DB708}" destId="{D5F4F4C7-790B-430B-8DE2-B3EF4E30DBDA}" srcOrd="0" destOrd="0" presId="urn:microsoft.com/office/officeart/2005/8/layout/radial2"/>
    <dgm:cxn modelId="{CD20D59E-1788-4485-A65E-89D726656570}" type="presParOf" srcId="{ED69D916-36F5-4EA4-A0F1-6484251DB708}" destId="{C13C7990-1562-4305-A13F-41794D29B007}" srcOrd="1" destOrd="0" presId="urn:microsoft.com/office/officeart/2005/8/layout/radial2"/>
    <dgm:cxn modelId="{0171CA3B-36BC-4D31-8DC0-5A1135B29B98}" type="presParOf" srcId="{A34DEB48-09E4-4462-984E-89B4AA928D08}" destId="{8E98FDC9-B8DF-4487-A7C7-07045666C3DD}" srcOrd="1" destOrd="0" presId="urn:microsoft.com/office/officeart/2005/8/layout/radial2"/>
    <dgm:cxn modelId="{4C6A0C99-367D-4624-B5C2-3B4FAA8BF150}" type="presParOf" srcId="{A34DEB48-09E4-4462-984E-89B4AA928D08}" destId="{BC56594D-D181-4CC2-8D0F-299022791415}" srcOrd="2" destOrd="0" presId="urn:microsoft.com/office/officeart/2005/8/layout/radial2"/>
    <dgm:cxn modelId="{320FA927-1A60-40E8-9AD6-3769D6D60834}" type="presParOf" srcId="{BC56594D-D181-4CC2-8D0F-299022791415}" destId="{8B0D7E5A-1FCC-4087-9CC5-D842CCB6D756}" srcOrd="0" destOrd="0" presId="urn:microsoft.com/office/officeart/2005/8/layout/radial2"/>
    <dgm:cxn modelId="{25F517AF-19A5-4136-99EC-47B1A1E78C3A}" type="presParOf" srcId="{BC56594D-D181-4CC2-8D0F-299022791415}" destId="{E2F61600-6A28-4530-B669-A6AA5178E3B6}" srcOrd="1" destOrd="0" presId="urn:microsoft.com/office/officeart/2005/8/layout/radial2"/>
    <dgm:cxn modelId="{BCB1FC35-D9AA-4BFF-AF77-435D8C888F1A}" type="presParOf" srcId="{A34DEB48-09E4-4462-984E-89B4AA928D08}" destId="{3BE525C8-FFE8-415E-8D82-FE84C472A5BE}" srcOrd="3" destOrd="0" presId="urn:microsoft.com/office/officeart/2005/8/layout/radial2"/>
    <dgm:cxn modelId="{38DDA862-9B27-4D49-88BC-1121A1CB17C9}" type="presParOf" srcId="{A34DEB48-09E4-4462-984E-89B4AA928D08}" destId="{DAF96D28-9948-4511-B940-349EFAE3D74B}" srcOrd="4" destOrd="0" presId="urn:microsoft.com/office/officeart/2005/8/layout/radial2"/>
    <dgm:cxn modelId="{A64EF2ED-F12F-4D3C-8C7F-4E01E05158CA}" type="presParOf" srcId="{DAF96D28-9948-4511-B940-349EFAE3D74B}" destId="{322BA0D8-2087-4819-B7BE-7281B25CECC5}" srcOrd="0" destOrd="0" presId="urn:microsoft.com/office/officeart/2005/8/layout/radial2"/>
    <dgm:cxn modelId="{14DCDC36-9116-49FC-98CC-410B1E45252C}" type="presParOf" srcId="{DAF96D28-9948-4511-B940-349EFAE3D74B}" destId="{7A564437-7A80-443B-B551-74E5C6FE1380}" srcOrd="1" destOrd="0" presId="urn:microsoft.com/office/officeart/2005/8/layout/radial2"/>
    <dgm:cxn modelId="{823C5112-229C-48E8-9B43-32284E352B7A}" type="presParOf" srcId="{A34DEB48-09E4-4462-984E-89B4AA928D08}" destId="{FE667DA7-E500-496A-B063-08F5184F4F5A}" srcOrd="5" destOrd="0" presId="urn:microsoft.com/office/officeart/2005/8/layout/radial2"/>
    <dgm:cxn modelId="{D0B36A57-3A3C-461B-8658-C1FDF51E0618}" type="presParOf" srcId="{A34DEB48-09E4-4462-984E-89B4AA928D08}" destId="{6B898175-AA5C-4B84-92CD-421A48BE8C37}" srcOrd="6" destOrd="0" presId="urn:microsoft.com/office/officeart/2005/8/layout/radial2"/>
    <dgm:cxn modelId="{218DAB49-D119-40E6-9233-7AC52513CCCA}" type="presParOf" srcId="{6B898175-AA5C-4B84-92CD-421A48BE8C37}" destId="{53ABA37D-3B29-4E5D-8A17-7F54DE426E6A}" srcOrd="0" destOrd="0" presId="urn:microsoft.com/office/officeart/2005/8/layout/radial2"/>
    <dgm:cxn modelId="{40463046-F9D1-497A-AE19-743FEAD7C734}" type="presParOf" srcId="{6B898175-AA5C-4B84-92CD-421A48BE8C37}" destId="{1417570A-F2DA-4301-B419-8C00F00C3E7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67DA7-E500-496A-B063-08F5184F4F5A}">
      <dsp:nvSpPr>
        <dsp:cNvPr id="0" name=""/>
        <dsp:cNvSpPr/>
      </dsp:nvSpPr>
      <dsp:spPr>
        <a:xfrm rot="2563085">
          <a:off x="1738076" y="2600948"/>
          <a:ext cx="561626" cy="58359"/>
        </a:xfrm>
        <a:custGeom>
          <a:avLst/>
          <a:gdLst/>
          <a:ahLst/>
          <a:cxnLst/>
          <a:rect l="0" t="0" r="0" b="0"/>
          <a:pathLst>
            <a:path>
              <a:moveTo>
                <a:pt x="0" y="29179"/>
              </a:moveTo>
              <a:lnTo>
                <a:pt x="561626" y="291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525C8-FFE8-415E-8D82-FE84C472A5BE}">
      <dsp:nvSpPr>
        <dsp:cNvPr id="0" name=""/>
        <dsp:cNvSpPr/>
      </dsp:nvSpPr>
      <dsp:spPr>
        <a:xfrm>
          <a:off x="1812575" y="1831969"/>
          <a:ext cx="624866" cy="58359"/>
        </a:xfrm>
        <a:custGeom>
          <a:avLst/>
          <a:gdLst/>
          <a:ahLst/>
          <a:cxnLst/>
          <a:rect l="0" t="0" r="0" b="0"/>
          <a:pathLst>
            <a:path>
              <a:moveTo>
                <a:pt x="0" y="29179"/>
              </a:moveTo>
              <a:lnTo>
                <a:pt x="624866" y="291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8FDC9-B8DF-4487-A7C7-07045666C3DD}">
      <dsp:nvSpPr>
        <dsp:cNvPr id="0" name=""/>
        <dsp:cNvSpPr/>
      </dsp:nvSpPr>
      <dsp:spPr>
        <a:xfrm rot="19036915">
          <a:off x="1738076" y="1062990"/>
          <a:ext cx="561626" cy="58359"/>
        </a:xfrm>
        <a:custGeom>
          <a:avLst/>
          <a:gdLst/>
          <a:ahLst/>
          <a:cxnLst/>
          <a:rect l="0" t="0" r="0" b="0"/>
          <a:pathLst>
            <a:path>
              <a:moveTo>
                <a:pt x="0" y="29179"/>
              </a:moveTo>
              <a:lnTo>
                <a:pt x="561626" y="291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C7990-1562-4305-A13F-41794D29B007}">
      <dsp:nvSpPr>
        <dsp:cNvPr id="0" name=""/>
        <dsp:cNvSpPr/>
      </dsp:nvSpPr>
      <dsp:spPr>
        <a:xfrm>
          <a:off x="291092" y="966158"/>
          <a:ext cx="1789980" cy="17899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0D7E5A-1FCC-4087-9CC5-D842CCB6D756}">
      <dsp:nvSpPr>
        <dsp:cNvPr id="0" name=""/>
        <dsp:cNvSpPr/>
      </dsp:nvSpPr>
      <dsp:spPr>
        <a:xfrm>
          <a:off x="2082738" y="382"/>
          <a:ext cx="1073988" cy="10739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Tw Cen MT" panose="020B0602020104020603"/>
            </a:rPr>
            <a:t>Talent Community (Biased free, women empowerment, EEO)</a:t>
          </a:r>
          <a:endParaRPr lang="en-US" sz="700" kern="1200"/>
        </a:p>
      </dsp:txBody>
      <dsp:txXfrm>
        <a:off x="2240020" y="157664"/>
        <a:ext cx="759424" cy="759424"/>
      </dsp:txXfrm>
    </dsp:sp>
    <dsp:sp modelId="{E2F61600-6A28-4530-B669-A6AA5178E3B6}">
      <dsp:nvSpPr>
        <dsp:cNvPr id="0" name=""/>
        <dsp:cNvSpPr/>
      </dsp:nvSpPr>
      <dsp:spPr>
        <a:xfrm>
          <a:off x="3264126" y="382"/>
          <a:ext cx="1610982" cy="107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Tw Cen MT" panose="020B0602020104020603"/>
            </a:rPr>
            <a:t>Access Ability (From NGO'S)</a:t>
          </a:r>
          <a:endParaRPr lang="en-US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Tw Cen MT" panose="020B0602020104020603"/>
            </a:rPr>
            <a:t>NextGen (Campus Hire)</a:t>
          </a:r>
          <a:endParaRPr lang="en-US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Tw Cen MT" panose="020B0602020104020603"/>
            </a:rPr>
            <a:t>VETS (military, veterans &amp; their families)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Tw Cen MT" panose="020B0602020104020603"/>
            </a:rPr>
            <a:t>Local Community (Unskilled/ women empowerment/ local resource)</a:t>
          </a:r>
        </a:p>
      </dsp:txBody>
      <dsp:txXfrm>
        <a:off x="3264126" y="382"/>
        <a:ext cx="1610982" cy="1073988"/>
      </dsp:txXfrm>
    </dsp:sp>
    <dsp:sp modelId="{322BA0D8-2087-4819-B7BE-7281B25CECC5}">
      <dsp:nvSpPr>
        <dsp:cNvPr id="0" name=""/>
        <dsp:cNvSpPr/>
      </dsp:nvSpPr>
      <dsp:spPr>
        <a:xfrm>
          <a:off x="2437442" y="1324154"/>
          <a:ext cx="1073988" cy="10739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Tw Cen MT" panose="020B0602020104020603"/>
            </a:rPr>
            <a:t>Talent Development</a:t>
          </a:r>
          <a:endParaRPr lang="en-US" sz="700" kern="1200"/>
        </a:p>
      </dsp:txBody>
      <dsp:txXfrm>
        <a:off x="2594724" y="1481436"/>
        <a:ext cx="759424" cy="759424"/>
      </dsp:txXfrm>
    </dsp:sp>
    <dsp:sp modelId="{7A564437-7A80-443B-B551-74E5C6FE1380}">
      <dsp:nvSpPr>
        <dsp:cNvPr id="0" name=""/>
        <dsp:cNvSpPr/>
      </dsp:nvSpPr>
      <dsp:spPr>
        <a:xfrm>
          <a:off x="3618829" y="1324154"/>
          <a:ext cx="1610982" cy="107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Tw Cen MT" panose="020B0602020104020603"/>
            </a:rPr>
            <a:t>Skill Based Hiring</a:t>
          </a:r>
          <a:endParaRPr lang="en-US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Tw Cen MT" panose="020B0602020104020603"/>
            </a:rPr>
            <a:t>Upskilling &amp; Reskilling</a:t>
          </a:r>
          <a:endParaRPr lang="en-US" sz="1000" kern="1200"/>
        </a:p>
      </dsp:txBody>
      <dsp:txXfrm>
        <a:off x="3618829" y="1324154"/>
        <a:ext cx="1610982" cy="1073988"/>
      </dsp:txXfrm>
    </dsp:sp>
    <dsp:sp modelId="{53ABA37D-3B29-4E5D-8A17-7F54DE426E6A}">
      <dsp:nvSpPr>
        <dsp:cNvPr id="0" name=""/>
        <dsp:cNvSpPr/>
      </dsp:nvSpPr>
      <dsp:spPr>
        <a:xfrm>
          <a:off x="2082738" y="2647927"/>
          <a:ext cx="1073988" cy="10739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Tw Cen MT" panose="020B0602020104020603"/>
            </a:rPr>
            <a:t>Talent Retention</a:t>
          </a:r>
          <a:endParaRPr lang="en-US" sz="700" kern="1200"/>
        </a:p>
      </dsp:txBody>
      <dsp:txXfrm>
        <a:off x="2240020" y="2805209"/>
        <a:ext cx="759424" cy="759424"/>
      </dsp:txXfrm>
    </dsp:sp>
    <dsp:sp modelId="{1417570A-F2DA-4301-B419-8C00F00C3E78}">
      <dsp:nvSpPr>
        <dsp:cNvPr id="0" name=""/>
        <dsp:cNvSpPr/>
      </dsp:nvSpPr>
      <dsp:spPr>
        <a:xfrm>
          <a:off x="3264126" y="2647927"/>
          <a:ext cx="1610982" cy="107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Tw Cen MT" panose="020B0602020104020603"/>
            </a:rPr>
            <a:t>Min wages &amp; benefits</a:t>
          </a:r>
          <a:endParaRPr lang="en-US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Tw Cen MT" panose="020B0602020104020603"/>
            </a:rPr>
            <a:t>Safe &amp; Non hazourdious work environment</a:t>
          </a:r>
          <a:endParaRPr lang="en-US" sz="1000" kern="1200"/>
        </a:p>
      </dsp:txBody>
      <dsp:txXfrm>
        <a:off x="3264126" y="2647927"/>
        <a:ext cx="1610982" cy="1073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39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211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510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785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587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34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32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97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76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802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57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032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772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40ccda8a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40ccda8a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82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174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328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811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03031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835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39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786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33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727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883450" y="590550"/>
            <a:ext cx="576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0692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00349"/>
            <a:ext cx="413375" cy="273844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98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1015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300">
                <a:solidFill>
                  <a:schemeClr val="dk2"/>
                </a:solidFill>
              </a:defRPr>
            </a:lvl1pPr>
            <a:lvl2pPr lvl="1" rtl="0">
              <a:buNone/>
              <a:defRPr sz="1300">
                <a:solidFill>
                  <a:schemeClr val="dk2"/>
                </a:solidFill>
              </a:defRPr>
            </a:lvl2pPr>
            <a:lvl3pPr lvl="2" rtl="0">
              <a:buNone/>
              <a:defRPr sz="1300">
                <a:solidFill>
                  <a:schemeClr val="dk2"/>
                </a:solidFill>
              </a:defRPr>
            </a:lvl3pPr>
            <a:lvl4pPr lvl="3" rtl="0">
              <a:buNone/>
              <a:defRPr sz="1300">
                <a:solidFill>
                  <a:schemeClr val="dk2"/>
                </a:solidFill>
              </a:defRPr>
            </a:lvl4pPr>
            <a:lvl5pPr lvl="4" rtl="0">
              <a:buNone/>
              <a:defRPr sz="1300">
                <a:solidFill>
                  <a:schemeClr val="dk2"/>
                </a:solidFill>
              </a:defRPr>
            </a:lvl5pPr>
            <a:lvl6pPr lvl="5" rtl="0">
              <a:buNone/>
              <a:defRPr sz="1300">
                <a:solidFill>
                  <a:schemeClr val="dk2"/>
                </a:solidFill>
              </a:defRPr>
            </a:lvl6pPr>
            <a:lvl7pPr lvl="6" rtl="0">
              <a:buNone/>
              <a:defRPr sz="1300">
                <a:solidFill>
                  <a:schemeClr val="dk2"/>
                </a:solidFill>
              </a:defRPr>
            </a:lvl7pPr>
            <a:lvl8pPr lvl="7" rtl="0">
              <a:buNone/>
              <a:defRPr sz="1300">
                <a:solidFill>
                  <a:schemeClr val="dk2"/>
                </a:solidFill>
              </a:defRPr>
            </a:lvl8pPr>
            <a:lvl9pPr lvl="8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53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2100" y="4814635"/>
            <a:ext cx="5487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65700" y="274320"/>
            <a:ext cx="8412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65700" y="914400"/>
            <a:ext cx="84126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ource Sans Pro"/>
              <a:buChar char="■"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224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584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098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418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8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29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819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7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.xml"/><Relationship Id="rId5" Type="http://schemas.openxmlformats.org/officeDocument/2006/relationships/image" Target="../media/image9.sv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us@ripplr.in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 anchor="t"/>
          <a:lstStyle/>
          <a:p>
            <a:endParaRPr lang="en-US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51E02E35-607E-40A5-A5BD-AA57EEFA2292}"/>
              </a:ext>
            </a:extLst>
          </p:cNvPr>
          <p:cNvSpPr/>
          <p:nvPr/>
        </p:nvSpPr>
        <p:spPr>
          <a:xfrm>
            <a:off x="133170" y="121309"/>
            <a:ext cx="1634080" cy="1043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DBF6E8-100B-47A3-B385-19C537774366}"/>
              </a:ext>
            </a:extLst>
          </p:cNvPr>
          <p:cNvSpPr txBox="1"/>
          <p:nvPr/>
        </p:nvSpPr>
        <p:spPr>
          <a:xfrm>
            <a:off x="631415" y="1498920"/>
            <a:ext cx="5239330" cy="180180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atin typeface="+mj-lt"/>
                <a:ea typeface="+mj-ea"/>
                <a:cs typeface="+mj-cs"/>
              </a:rPr>
              <a:t>ESG Framework - Ripplr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DE098A-01E5-4330-84A7-40096FB801B9}"/>
              </a:ext>
            </a:extLst>
          </p:cNvPr>
          <p:cNvGrpSpPr/>
          <p:nvPr/>
        </p:nvGrpSpPr>
        <p:grpSpPr>
          <a:xfrm>
            <a:off x="6026090" y="1165643"/>
            <a:ext cx="2992827" cy="1866003"/>
            <a:chOff x="6026090" y="1165643"/>
            <a:chExt cx="2992827" cy="1866003"/>
          </a:xfrm>
        </p:grpSpPr>
        <p:pic>
          <p:nvPicPr>
            <p:cNvPr id="9" name="Graphic 2" descr="Leaf outline">
              <a:extLst>
                <a:ext uri="{FF2B5EF4-FFF2-40B4-BE49-F238E27FC236}">
                  <a16:creationId xmlns:a16="http://schemas.microsoft.com/office/drawing/2014/main" id="{415DEF0B-52FE-4F94-8D7B-096D6EA22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01696" y="1165643"/>
              <a:ext cx="914400" cy="914400"/>
            </a:xfrm>
            <a:prstGeom prst="rect">
              <a:avLst/>
            </a:prstGeom>
          </p:spPr>
        </p:pic>
        <p:pic>
          <p:nvPicPr>
            <p:cNvPr id="11" name="Graphic 3" descr="Cycle with people outline">
              <a:extLst>
                <a:ext uri="{FF2B5EF4-FFF2-40B4-BE49-F238E27FC236}">
                  <a16:creationId xmlns:a16="http://schemas.microsoft.com/office/drawing/2014/main" id="{D9652471-9877-475D-BFEE-0051119A9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04517" y="2082201"/>
              <a:ext cx="914400" cy="914400"/>
            </a:xfrm>
            <a:prstGeom prst="rect">
              <a:avLst/>
            </a:prstGeom>
          </p:spPr>
        </p:pic>
        <p:pic>
          <p:nvPicPr>
            <p:cNvPr id="13" name="Graphic 6" descr="Greek Temple outline">
              <a:extLst>
                <a:ext uri="{FF2B5EF4-FFF2-40B4-BE49-F238E27FC236}">
                  <a16:creationId xmlns:a16="http://schemas.microsoft.com/office/drawing/2014/main" id="{CC8FCCCB-3C7D-4392-A1B8-2572ED898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26090" y="2117246"/>
              <a:ext cx="914400" cy="914400"/>
            </a:xfrm>
            <a:prstGeom prst="rect">
              <a:avLst/>
            </a:prstGeom>
          </p:spPr>
        </p:pic>
        <p:sp>
          <p:nvSpPr>
            <p:cNvPr id="14" name="Arrow: Left-Right-Up 13">
              <a:extLst>
                <a:ext uri="{FF2B5EF4-FFF2-40B4-BE49-F238E27FC236}">
                  <a16:creationId xmlns:a16="http://schemas.microsoft.com/office/drawing/2014/main" id="{26C5DFCB-860E-4E42-8DC0-6DB0DA2F8658}"/>
                </a:ext>
              </a:extLst>
            </p:cNvPr>
            <p:cNvSpPr/>
            <p:nvPr/>
          </p:nvSpPr>
          <p:spPr>
            <a:xfrm>
              <a:off x="6940036" y="2081856"/>
              <a:ext cx="1218481" cy="851858"/>
            </a:xfrm>
            <a:prstGeom prst="leftRightUpArrow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A38B2E83-73CC-4F00-909A-832C1B7B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74" y="116098"/>
            <a:ext cx="4622400" cy="841800"/>
          </a:xfrm>
        </p:spPr>
        <p:txBody>
          <a:bodyPr/>
          <a:lstStyle/>
          <a:p>
            <a:r>
              <a:rPr lang="en-US" sz="1600" b="1"/>
              <a:t>Social – Community </a:t>
            </a:r>
            <a:r>
              <a:rPr lang="en-US" sz="1600" b="1" err="1"/>
              <a:t>eNGAGEMENT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C3C45B-4B49-4129-9912-D35BA0C56A54}"/>
              </a:ext>
            </a:extLst>
          </p:cNvPr>
          <p:cNvSpPr txBox="1"/>
          <p:nvPr/>
        </p:nvSpPr>
        <p:spPr>
          <a:xfrm>
            <a:off x="741872" y="1448160"/>
            <a:ext cx="81454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ea typeface="+mn-lt"/>
              <a:cs typeface="+mn-lt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61FCABF-3EBA-47CF-9CD4-2986AE9E62B2}"/>
              </a:ext>
            </a:extLst>
          </p:cNvPr>
          <p:cNvCxnSpPr/>
          <p:nvPr/>
        </p:nvCxnSpPr>
        <p:spPr>
          <a:xfrm>
            <a:off x="610319" y="648060"/>
            <a:ext cx="4571998" cy="0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Graphic 3" descr="Cycle with people outline">
            <a:extLst>
              <a:ext uri="{FF2B5EF4-FFF2-40B4-BE49-F238E27FC236}">
                <a16:creationId xmlns:a16="http://schemas.microsoft.com/office/drawing/2014/main" id="{7F0227F1-25A8-40A7-8278-071EF0066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057" y="-45055"/>
            <a:ext cx="891440" cy="815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EC4E8-1777-4C5D-B2B8-4BCBB013ED37}"/>
              </a:ext>
            </a:extLst>
          </p:cNvPr>
          <p:cNvSpPr txBox="1"/>
          <p:nvPr/>
        </p:nvSpPr>
        <p:spPr>
          <a:xfrm>
            <a:off x="806570" y="898225"/>
            <a:ext cx="30127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  <a:p>
            <a:pPr marL="285750" indent="-285750">
              <a:buFont typeface="Wingdings"/>
              <a:buChar char="Ø"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69A63-32D6-4EE4-86E3-095AE886AA77}"/>
              </a:ext>
            </a:extLst>
          </p:cNvPr>
          <p:cNvSpPr txBox="1"/>
          <p:nvPr/>
        </p:nvSpPr>
        <p:spPr>
          <a:xfrm>
            <a:off x="612476" y="1049188"/>
            <a:ext cx="712110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600"/>
          </a:p>
        </p:txBody>
      </p:sp>
      <p:graphicFrame>
        <p:nvGraphicFramePr>
          <p:cNvPr id="3" name="Diagram 6">
            <a:extLst>
              <a:ext uri="{FF2B5EF4-FFF2-40B4-BE49-F238E27FC236}">
                <a16:creationId xmlns:a16="http://schemas.microsoft.com/office/drawing/2014/main" id="{E47C0346-98B3-4CC6-98A9-1D645EF24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497335"/>
              </p:ext>
            </p:extLst>
          </p:nvPr>
        </p:nvGraphicFramePr>
        <p:xfrm>
          <a:off x="808726" y="1357582"/>
          <a:ext cx="5520905" cy="372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49252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A38B2E83-73CC-4F00-909A-832C1B7B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1390" y="62183"/>
            <a:ext cx="4622400" cy="841800"/>
          </a:xfrm>
        </p:spPr>
        <p:txBody>
          <a:bodyPr/>
          <a:lstStyle/>
          <a:p>
            <a:r>
              <a:rPr lang="en-US" sz="1600"/>
              <a:t>Governance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C3C45B-4B49-4129-9912-D35BA0C56A54}"/>
              </a:ext>
            </a:extLst>
          </p:cNvPr>
          <p:cNvSpPr txBox="1"/>
          <p:nvPr/>
        </p:nvSpPr>
        <p:spPr>
          <a:xfrm>
            <a:off x="741872" y="1448160"/>
            <a:ext cx="81454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ea typeface="+mn-lt"/>
              <a:cs typeface="+mn-lt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61FCABF-3EBA-47CF-9CD4-2986AE9E62B2}"/>
              </a:ext>
            </a:extLst>
          </p:cNvPr>
          <p:cNvCxnSpPr/>
          <p:nvPr/>
        </p:nvCxnSpPr>
        <p:spPr>
          <a:xfrm>
            <a:off x="610319" y="648060"/>
            <a:ext cx="4571998" cy="0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Graphic 6" descr="Greek Temple outline">
            <a:extLst>
              <a:ext uri="{FF2B5EF4-FFF2-40B4-BE49-F238E27FC236}">
                <a16:creationId xmlns:a16="http://schemas.microsoft.com/office/drawing/2014/main" id="{6698F819-8349-4976-980D-C4862783E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5108" y="-4924"/>
            <a:ext cx="829442" cy="7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3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FEA">
              <a:alpha val="76861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4" name="object 4"/>
          <p:cNvGrpSpPr/>
          <p:nvPr/>
        </p:nvGrpSpPr>
        <p:grpSpPr>
          <a:xfrm>
            <a:off x="1" y="50925"/>
            <a:ext cx="9144000" cy="5093018"/>
            <a:chOff x="1" y="67900"/>
            <a:chExt cx="12192000" cy="6790690"/>
          </a:xfrm>
        </p:grpSpPr>
        <p:sp>
          <p:nvSpPr>
            <p:cNvPr id="5" name="object 5"/>
            <p:cNvSpPr/>
            <p:nvPr/>
          </p:nvSpPr>
          <p:spPr>
            <a:xfrm>
              <a:off x="1" y="67900"/>
              <a:ext cx="12192000" cy="6790690"/>
            </a:xfrm>
            <a:custGeom>
              <a:avLst/>
              <a:gdLst/>
              <a:ahLst/>
              <a:cxnLst/>
              <a:rect l="l" t="t" r="r" b="b"/>
              <a:pathLst>
                <a:path w="12192000" h="6790690">
                  <a:moveTo>
                    <a:pt x="12191998" y="0"/>
                  </a:moveTo>
                  <a:lnTo>
                    <a:pt x="0" y="6790097"/>
                  </a:lnTo>
                  <a:lnTo>
                    <a:pt x="12191998" y="6790097"/>
                  </a:lnTo>
                  <a:lnTo>
                    <a:pt x="12191998" y="0"/>
                  </a:lnTo>
                  <a:close/>
                </a:path>
              </a:pathLst>
            </a:custGeom>
            <a:solidFill>
              <a:srgbClr val="DEEEF5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4575429" y="1415414"/>
              <a:ext cx="3163570" cy="3531235"/>
            </a:xfrm>
            <a:custGeom>
              <a:avLst/>
              <a:gdLst/>
              <a:ahLst/>
              <a:cxnLst/>
              <a:rect l="l" t="t" r="r" b="b"/>
              <a:pathLst>
                <a:path w="3163570" h="3531235">
                  <a:moveTo>
                    <a:pt x="3132328" y="0"/>
                  </a:moveTo>
                  <a:lnTo>
                    <a:pt x="0" y="1775587"/>
                  </a:lnTo>
                  <a:lnTo>
                    <a:pt x="30734" y="3530727"/>
                  </a:lnTo>
                  <a:lnTo>
                    <a:pt x="3163062" y="1755139"/>
                  </a:lnTo>
                  <a:lnTo>
                    <a:pt x="3132328" y="0"/>
                  </a:lnTo>
                  <a:close/>
                </a:path>
              </a:pathLst>
            </a:custGeom>
            <a:solidFill>
              <a:srgbClr val="03435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72102" y="2067099"/>
            <a:ext cx="1348740" cy="655468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>
                <a:solidFill>
                  <a:srgbClr val="FFFFFF"/>
                </a:solidFill>
              </a:rPr>
              <a:t>THANK</a:t>
            </a:r>
            <a:r>
              <a:rPr sz="2100" spc="-11">
                <a:solidFill>
                  <a:srgbClr val="FFFFFF"/>
                </a:solidFill>
              </a:rPr>
              <a:t> </a:t>
            </a:r>
            <a:r>
              <a:rPr sz="2100" spc="-34">
                <a:solidFill>
                  <a:srgbClr val="FFFFFF"/>
                </a:solidFill>
              </a:rPr>
              <a:t>YOU</a:t>
            </a:r>
            <a:endParaRPr sz="2100"/>
          </a:p>
        </p:txBody>
      </p:sp>
      <p:sp>
        <p:nvSpPr>
          <p:cNvPr id="8" name="object 8"/>
          <p:cNvSpPr txBox="1"/>
          <p:nvPr/>
        </p:nvSpPr>
        <p:spPr>
          <a:xfrm>
            <a:off x="3976116" y="3746843"/>
            <a:ext cx="1109663" cy="726801"/>
          </a:xfrm>
          <a:prstGeom prst="rect">
            <a:avLst/>
          </a:prstGeom>
        </p:spPr>
        <p:txBody>
          <a:bodyPr vert="horz" wrap="square" lIns="0" tIns="160972" rIns="0" bIns="0" rtlCol="0">
            <a:spAutoFit/>
          </a:bodyPr>
          <a:lstStyle/>
          <a:p>
            <a:pPr marL="9525">
              <a:spcBef>
                <a:spcPts val="1267"/>
              </a:spcBef>
            </a:pPr>
            <a:r>
              <a:rPr spc="-4">
                <a:solidFill>
                  <a:srgbClr val="404040"/>
                </a:solidFill>
                <a:latin typeface="Trebuchet MS"/>
                <a:cs typeface="Trebuchet MS"/>
              </a:rPr>
              <a:t>Let's</a:t>
            </a:r>
            <a:r>
              <a:rPr spc="-4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>
                <a:solidFill>
                  <a:srgbClr val="404040"/>
                </a:solidFill>
                <a:latin typeface="Trebuchet MS"/>
                <a:cs typeface="Trebuchet MS"/>
              </a:rPr>
              <a:t>Begin</a:t>
            </a:r>
            <a:endParaRPr>
              <a:latin typeface="Trebuchet MS"/>
              <a:cs typeface="Trebuchet MS"/>
            </a:endParaRPr>
          </a:p>
          <a:p>
            <a:pPr marL="45244">
              <a:spcBef>
                <a:spcPts val="795"/>
              </a:spcBef>
            </a:pPr>
            <a:r>
              <a:rPr sz="1200" spc="-4">
                <a:solidFill>
                  <a:srgbClr val="404040"/>
                </a:solidFill>
                <a:latin typeface="Trebuchet MS"/>
                <a:cs typeface="Trebuchet MS"/>
              </a:rPr>
              <a:t>080-41255511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8129" y="4273753"/>
            <a:ext cx="135159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15">
                <a:solidFill>
                  <a:srgbClr val="404040"/>
                </a:solidFill>
                <a:latin typeface="Trebuchet MS"/>
                <a:cs typeface="Trebuchet MS"/>
                <a:hlinkClick r:id="rId3"/>
              </a:rPr>
              <a:t>Contactus@ripplr.in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07666" y="4080415"/>
            <a:ext cx="5096351" cy="490538"/>
            <a:chOff x="2543555" y="5440553"/>
            <a:chExt cx="6795134" cy="654050"/>
          </a:xfrm>
        </p:grpSpPr>
        <p:sp>
          <p:nvSpPr>
            <p:cNvPr id="11" name="object 11"/>
            <p:cNvSpPr/>
            <p:nvPr/>
          </p:nvSpPr>
          <p:spPr>
            <a:xfrm>
              <a:off x="4831079" y="5646420"/>
              <a:ext cx="448106" cy="4481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856988" y="5672328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974" y="0"/>
                  </a:moveTo>
                  <a:lnTo>
                    <a:pt x="127000" y="6178"/>
                  </a:lnTo>
                  <a:lnTo>
                    <a:pt x="85682" y="23616"/>
                  </a:lnTo>
                  <a:lnTo>
                    <a:pt x="50673" y="50663"/>
                  </a:lnTo>
                  <a:lnTo>
                    <a:pt x="23622" y="85671"/>
                  </a:lnTo>
                  <a:lnTo>
                    <a:pt x="6180" y="126991"/>
                  </a:lnTo>
                  <a:lnTo>
                    <a:pt x="0" y="172974"/>
                  </a:lnTo>
                  <a:lnTo>
                    <a:pt x="6180" y="218956"/>
                  </a:lnTo>
                  <a:lnTo>
                    <a:pt x="23622" y="260276"/>
                  </a:lnTo>
                  <a:lnTo>
                    <a:pt x="50673" y="295284"/>
                  </a:lnTo>
                  <a:lnTo>
                    <a:pt x="85682" y="322331"/>
                  </a:lnTo>
                  <a:lnTo>
                    <a:pt x="127000" y="339769"/>
                  </a:lnTo>
                  <a:lnTo>
                    <a:pt x="172974" y="345948"/>
                  </a:lnTo>
                  <a:lnTo>
                    <a:pt x="218948" y="339769"/>
                  </a:lnTo>
                  <a:lnTo>
                    <a:pt x="260265" y="322331"/>
                  </a:lnTo>
                  <a:lnTo>
                    <a:pt x="295275" y="295284"/>
                  </a:lnTo>
                  <a:lnTo>
                    <a:pt x="322325" y="260276"/>
                  </a:lnTo>
                  <a:lnTo>
                    <a:pt x="339767" y="218956"/>
                  </a:lnTo>
                  <a:lnTo>
                    <a:pt x="345948" y="172974"/>
                  </a:lnTo>
                  <a:lnTo>
                    <a:pt x="339767" y="126991"/>
                  </a:lnTo>
                  <a:lnTo>
                    <a:pt x="322325" y="85671"/>
                  </a:lnTo>
                  <a:lnTo>
                    <a:pt x="295275" y="50663"/>
                  </a:lnTo>
                  <a:lnTo>
                    <a:pt x="260265" y="23616"/>
                  </a:lnTo>
                  <a:lnTo>
                    <a:pt x="218948" y="6178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03435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904232" y="5740908"/>
              <a:ext cx="248412" cy="2103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005827" y="5644896"/>
              <a:ext cx="448106" cy="4481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031735" y="5670804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974" y="0"/>
                  </a:moveTo>
                  <a:lnTo>
                    <a:pt x="127000" y="6178"/>
                  </a:lnTo>
                  <a:lnTo>
                    <a:pt x="85682" y="23616"/>
                  </a:lnTo>
                  <a:lnTo>
                    <a:pt x="50673" y="50663"/>
                  </a:lnTo>
                  <a:lnTo>
                    <a:pt x="23622" y="85671"/>
                  </a:lnTo>
                  <a:lnTo>
                    <a:pt x="6180" y="126991"/>
                  </a:lnTo>
                  <a:lnTo>
                    <a:pt x="0" y="172974"/>
                  </a:lnTo>
                  <a:lnTo>
                    <a:pt x="6180" y="218956"/>
                  </a:lnTo>
                  <a:lnTo>
                    <a:pt x="23622" y="260276"/>
                  </a:lnTo>
                  <a:lnTo>
                    <a:pt x="50673" y="295284"/>
                  </a:lnTo>
                  <a:lnTo>
                    <a:pt x="85682" y="322331"/>
                  </a:lnTo>
                  <a:lnTo>
                    <a:pt x="127000" y="339769"/>
                  </a:lnTo>
                  <a:lnTo>
                    <a:pt x="172974" y="345948"/>
                  </a:lnTo>
                  <a:lnTo>
                    <a:pt x="218948" y="339769"/>
                  </a:lnTo>
                  <a:lnTo>
                    <a:pt x="260265" y="322331"/>
                  </a:lnTo>
                  <a:lnTo>
                    <a:pt x="295275" y="295284"/>
                  </a:lnTo>
                  <a:lnTo>
                    <a:pt x="322325" y="260276"/>
                  </a:lnTo>
                  <a:lnTo>
                    <a:pt x="339767" y="218956"/>
                  </a:lnTo>
                  <a:lnTo>
                    <a:pt x="345948" y="172974"/>
                  </a:lnTo>
                  <a:lnTo>
                    <a:pt x="339767" y="126991"/>
                  </a:lnTo>
                  <a:lnTo>
                    <a:pt x="322325" y="85671"/>
                  </a:lnTo>
                  <a:lnTo>
                    <a:pt x="295275" y="50663"/>
                  </a:lnTo>
                  <a:lnTo>
                    <a:pt x="260265" y="23616"/>
                  </a:lnTo>
                  <a:lnTo>
                    <a:pt x="218948" y="6178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03435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117079" y="5734812"/>
              <a:ext cx="195072" cy="1965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625851" y="5443728"/>
              <a:ext cx="6713220" cy="12700"/>
            </a:xfrm>
            <a:custGeom>
              <a:avLst/>
              <a:gdLst/>
              <a:ahLst/>
              <a:cxnLst/>
              <a:rect l="l" t="t" r="r" b="b"/>
              <a:pathLst>
                <a:path w="6713220" h="12700">
                  <a:moveTo>
                    <a:pt x="0" y="12192"/>
                  </a:moveTo>
                  <a:lnTo>
                    <a:pt x="2639695" y="12192"/>
                  </a:lnTo>
                </a:path>
                <a:path w="6713220" h="12700">
                  <a:moveTo>
                    <a:pt x="4259580" y="0"/>
                  </a:moveTo>
                  <a:lnTo>
                    <a:pt x="6712712" y="0"/>
                  </a:lnTo>
                </a:path>
              </a:pathLst>
            </a:custGeom>
            <a:ln w="6350">
              <a:solidFill>
                <a:srgbClr val="03435A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543555" y="5644896"/>
              <a:ext cx="448106" cy="4481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569463" y="5670804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2974" y="0"/>
                  </a:moveTo>
                  <a:lnTo>
                    <a:pt x="127000" y="6178"/>
                  </a:lnTo>
                  <a:lnTo>
                    <a:pt x="85682" y="23616"/>
                  </a:lnTo>
                  <a:lnTo>
                    <a:pt x="50673" y="50663"/>
                  </a:lnTo>
                  <a:lnTo>
                    <a:pt x="23622" y="85671"/>
                  </a:lnTo>
                  <a:lnTo>
                    <a:pt x="6180" y="126991"/>
                  </a:lnTo>
                  <a:lnTo>
                    <a:pt x="0" y="172974"/>
                  </a:lnTo>
                  <a:lnTo>
                    <a:pt x="6180" y="218956"/>
                  </a:lnTo>
                  <a:lnTo>
                    <a:pt x="23622" y="260276"/>
                  </a:lnTo>
                  <a:lnTo>
                    <a:pt x="50673" y="295284"/>
                  </a:lnTo>
                  <a:lnTo>
                    <a:pt x="85682" y="322331"/>
                  </a:lnTo>
                  <a:lnTo>
                    <a:pt x="127000" y="339769"/>
                  </a:lnTo>
                  <a:lnTo>
                    <a:pt x="172974" y="345948"/>
                  </a:lnTo>
                  <a:lnTo>
                    <a:pt x="218948" y="339769"/>
                  </a:lnTo>
                  <a:lnTo>
                    <a:pt x="260265" y="322331"/>
                  </a:lnTo>
                  <a:lnTo>
                    <a:pt x="295275" y="295284"/>
                  </a:lnTo>
                  <a:lnTo>
                    <a:pt x="322325" y="260276"/>
                  </a:lnTo>
                  <a:lnTo>
                    <a:pt x="339767" y="218956"/>
                  </a:lnTo>
                  <a:lnTo>
                    <a:pt x="345948" y="172974"/>
                  </a:lnTo>
                  <a:lnTo>
                    <a:pt x="339767" y="126991"/>
                  </a:lnTo>
                  <a:lnTo>
                    <a:pt x="322325" y="85671"/>
                  </a:lnTo>
                  <a:lnTo>
                    <a:pt x="295275" y="50663"/>
                  </a:lnTo>
                  <a:lnTo>
                    <a:pt x="260265" y="23616"/>
                  </a:lnTo>
                  <a:lnTo>
                    <a:pt x="218948" y="6178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03435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9943" y="5734812"/>
              <a:ext cx="291083" cy="2423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81237" y="4266210"/>
            <a:ext cx="1233011" cy="74780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1200" spc="-4">
                <a:solidFill>
                  <a:srgbClr val="404040"/>
                </a:solidFill>
                <a:latin typeface="Trebuchet MS"/>
                <a:cs typeface="Trebuchet MS"/>
              </a:rPr>
              <a:t>Intelligent </a:t>
            </a:r>
            <a:r>
              <a:rPr sz="1200" spc="-15">
                <a:solidFill>
                  <a:srgbClr val="404040"/>
                </a:solidFill>
                <a:latin typeface="Trebuchet MS"/>
                <a:cs typeface="Trebuchet MS"/>
              </a:rPr>
              <a:t>Retail  </a:t>
            </a:r>
            <a:r>
              <a:rPr sz="1200" spc="-8">
                <a:solidFill>
                  <a:srgbClr val="404040"/>
                </a:solidFill>
                <a:latin typeface="Trebuchet MS"/>
                <a:cs typeface="Trebuchet MS"/>
              </a:rPr>
              <a:t>Pvt </a:t>
            </a:r>
            <a:r>
              <a:rPr sz="1200" spc="-4">
                <a:solidFill>
                  <a:srgbClr val="404040"/>
                </a:solidFill>
                <a:latin typeface="Trebuchet MS"/>
                <a:cs typeface="Trebuchet MS"/>
              </a:rPr>
              <a:t>Ltd  Bengaluru,  Karnataka</a:t>
            </a:r>
            <a:r>
              <a:rPr sz="1200" spc="-4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200" spc="-4">
                <a:solidFill>
                  <a:srgbClr val="404040"/>
                </a:solidFill>
                <a:latin typeface="Trebuchet MS"/>
                <a:cs typeface="Trebuchet MS"/>
              </a:rPr>
              <a:t>560102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632B-999F-4E5C-B1C1-D9399008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12828-74F8-49F3-87E6-375243719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Human Capital : At </a:t>
            </a:r>
            <a:r>
              <a:rPr lang="en-US" err="1"/>
              <a:t>Ripplr</a:t>
            </a:r>
            <a:r>
              <a:rPr lang="en-US"/>
              <a:t>, our people are integral to our success, our human capital strategy is focused on attracting, </a:t>
            </a:r>
            <a:r>
              <a:rPr lang="en-US" err="1"/>
              <a:t>develoing</a:t>
            </a:r>
            <a:r>
              <a:rPr lang="en-US"/>
              <a:t> and retaining the high performing diverse work force.</a:t>
            </a:r>
          </a:p>
          <a:p>
            <a:pPr>
              <a:buClr>
                <a:srgbClr val="000000"/>
              </a:buClr>
            </a:pPr>
            <a:r>
              <a:rPr lang="en-US"/>
              <a:t>Work force composition. (Current men to women ratio) target to 2022</a:t>
            </a:r>
          </a:p>
          <a:p>
            <a:pPr>
              <a:buClr>
                <a:srgbClr val="000000"/>
              </a:buClr>
            </a:pPr>
            <a:r>
              <a:rPr lang="en-US">
                <a:ea typeface="+mn-lt"/>
                <a:cs typeface="+mn-lt"/>
              </a:rPr>
              <a:t>We have a variety of longstanding initiatives, forums and programs designed to advance diversity and inclusion within our firm, while creating a sense of community and allyship for diverse employee populations.</a:t>
            </a:r>
            <a:endParaRPr lang="en-US"/>
          </a:p>
          <a:p>
            <a:pPr>
              <a:buClr>
                <a:srgbClr val="000000"/>
              </a:buClr>
            </a:pPr>
            <a:endParaRPr lang="en-US"/>
          </a:p>
          <a:p>
            <a:pPr>
              <a:buClr>
                <a:srgbClr val="000000"/>
              </a:buClr>
            </a:pPr>
            <a:endParaRPr lang="en-US"/>
          </a:p>
          <a:p>
            <a:pPr>
              <a:buClr>
                <a:srgbClr val="000000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85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E4260-2D20-4C48-959E-ABBFD9950BEF}"/>
              </a:ext>
            </a:extLst>
          </p:cNvPr>
          <p:cNvSpPr txBox="1"/>
          <p:nvPr/>
        </p:nvSpPr>
        <p:spPr>
          <a:xfrm>
            <a:off x="601692" y="768829"/>
            <a:ext cx="7768086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ESG is used as a framework to assess how a company manages risks and opportunities that shifting market &amp; non-market conditions create.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Holistic concept related to competitive advantage and risk &amp; reward management.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ESG is about the ability to create &amp; sustain long-term value in a rapidly changing world, and managing the risks &amp; opportunities associated with these changes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Environmental, social, and governance (ESG) criteria are a set of standards for a company’s operations that socially conscious investors use to screen potential investments.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There is no universal categorization for ESG issues, and some can be defined in different ways depending on the industry, company characteristics, and the business model.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FE4260-2D20-4C48-959E-ABBFD9950BEF}"/>
              </a:ext>
            </a:extLst>
          </p:cNvPr>
          <p:cNvSpPr txBox="1"/>
          <p:nvPr/>
        </p:nvSpPr>
        <p:spPr>
          <a:xfrm>
            <a:off x="601692" y="768829"/>
            <a:ext cx="77680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Three key factors in ESG’s growth</a:t>
            </a:r>
          </a:p>
          <a:p>
            <a:r>
              <a:rPr lang="en-US">
                <a:ea typeface="+mn-lt"/>
                <a:cs typeface="+mn-lt"/>
              </a:rPr>
              <a:t>Materiality-ESG’s influence on investor risk and returns</a:t>
            </a:r>
          </a:p>
          <a:p>
            <a:r>
              <a:rPr lang="en-US">
                <a:ea typeface="+mn-lt"/>
                <a:cs typeface="+mn-lt"/>
              </a:rPr>
              <a:t>Transparency- Greater transparency on how client money is invested</a:t>
            </a:r>
          </a:p>
          <a:p>
            <a:r>
              <a:rPr lang="en-US">
                <a:ea typeface="+mn-lt"/>
                <a:cs typeface="+mn-lt"/>
              </a:rPr>
              <a:t>Regulation - Address both national &amp; international threats (i.e. climate change)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1720BC-DC1C-4B70-A36D-962D20D44982}"/>
              </a:ext>
            </a:extLst>
          </p:cNvPr>
          <p:cNvSpPr txBox="1"/>
          <p:nvPr/>
        </p:nvSpPr>
        <p:spPr>
          <a:xfrm>
            <a:off x="345595" y="15689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What is ESG?</a:t>
            </a:r>
          </a:p>
          <a:p>
            <a:endParaRPr lang="en-US"/>
          </a:p>
        </p:txBody>
      </p:sp>
      <p:pic>
        <p:nvPicPr>
          <p:cNvPr id="7" name="Graphic 97" descr="Acquisition with solid fill">
            <a:extLst>
              <a:ext uri="{FF2B5EF4-FFF2-40B4-BE49-F238E27FC236}">
                <a16:creationId xmlns:a16="http://schemas.microsoft.com/office/drawing/2014/main" id="{53DD344D-5BA7-4113-92A2-39A216DD1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262" y="195173"/>
            <a:ext cx="157216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1720BC-DC1C-4B70-A36D-962D20D44982}"/>
              </a:ext>
            </a:extLst>
          </p:cNvPr>
          <p:cNvSpPr txBox="1"/>
          <p:nvPr/>
        </p:nvSpPr>
        <p:spPr>
          <a:xfrm>
            <a:off x="776916" y="13532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Why ESG important?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298C0-4C4D-4E98-BDE2-788BAF8D0A4D}"/>
              </a:ext>
            </a:extLst>
          </p:cNvPr>
          <p:cNvSpPr txBox="1"/>
          <p:nvPr/>
        </p:nvSpPr>
        <p:spPr>
          <a:xfrm>
            <a:off x="849702" y="520819"/>
            <a:ext cx="62368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ESG has a significant positive impact on fundamental business issues relevant to the long-term success of any company across industries: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53E5F-713A-4B77-98C5-811F7B211ACB}"/>
              </a:ext>
            </a:extLst>
          </p:cNvPr>
          <p:cNvSpPr txBox="1"/>
          <p:nvPr/>
        </p:nvSpPr>
        <p:spPr>
          <a:xfrm>
            <a:off x="741872" y="1448160"/>
            <a:ext cx="814549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1. Corporate Reputation : </a:t>
            </a:r>
            <a:r>
              <a:rPr lang="en-US">
                <a:ea typeface="+mn-lt"/>
                <a:cs typeface="+mn-lt"/>
              </a:rPr>
              <a:t>ESG can enhance a company’s license to operate making it easier to accomplish business objectives and respond to crisis scenarios with key stakeholder groups. </a:t>
            </a:r>
            <a:endParaRPr lang="en-US"/>
          </a:p>
          <a:p>
            <a:r>
              <a:rPr lang="en-US"/>
              <a:t>2. Risk Reduction: </a:t>
            </a:r>
            <a:r>
              <a:rPr lang="en-US">
                <a:ea typeface="+mn-lt"/>
                <a:cs typeface="+mn-lt"/>
              </a:rPr>
              <a:t>ESG helps identify immediate &amp; long-term risks (e.g. material and labor availability, evolving regulations) depending on the industry and business model.</a:t>
            </a:r>
          </a:p>
          <a:p>
            <a:r>
              <a:rPr lang="en-US"/>
              <a:t>3. Opportunity Management : </a:t>
            </a:r>
            <a:r>
              <a:rPr lang="en-US">
                <a:ea typeface="+mn-lt"/>
                <a:cs typeface="+mn-lt"/>
              </a:rPr>
              <a:t>Shifting market &amp; non-market conditions can expose unmet needs for new products/services, unserved or underserved customer bases, and strategic relationships for addressing ESG issues.</a:t>
            </a:r>
          </a:p>
          <a:p>
            <a:r>
              <a:rPr lang="en-US"/>
              <a:t>4. Culture and Intrinsic Values: </a:t>
            </a:r>
            <a:r>
              <a:rPr lang="en-US">
                <a:ea typeface="+mn-lt"/>
                <a:cs typeface="+mn-lt"/>
              </a:rPr>
              <a:t>ESG maturity is an indicator of a company’s commitment to building a high performing, purpose-driven workforce and inclusive culture. Integrating ESG factors into valuation allows for greater insight into intangible factors: culture, talent recruitment &amp; retention, operational excellence and risk, that can improve investment outcomes.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3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1720BC-DC1C-4B70-A36D-962D20D44982}"/>
              </a:ext>
            </a:extLst>
          </p:cNvPr>
          <p:cNvSpPr txBox="1"/>
          <p:nvPr/>
        </p:nvSpPr>
        <p:spPr>
          <a:xfrm>
            <a:off x="776916" y="135326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ESG Factors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298C0-4C4D-4E98-BDE2-788BAF8D0A4D}"/>
              </a:ext>
            </a:extLst>
          </p:cNvPr>
          <p:cNvSpPr txBox="1"/>
          <p:nvPr/>
        </p:nvSpPr>
        <p:spPr>
          <a:xfrm>
            <a:off x="849702" y="520819"/>
            <a:ext cx="787591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All have a material impact on a wide spectrum of industries</a:t>
            </a:r>
            <a:endParaRPr lang="en-US"/>
          </a:p>
          <a:p>
            <a:endParaRPr lang="en-US"/>
          </a:p>
          <a:p>
            <a:r>
              <a:rPr lang="en-US"/>
              <a:t>1. Environmental Issue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Climate Change: Natural disaster due to rising temp present significant risk. </a:t>
            </a:r>
            <a:r>
              <a:rPr lang="en-US">
                <a:ea typeface="+mn-lt"/>
                <a:cs typeface="+mn-lt"/>
              </a:rPr>
              <a:t>Risk assessments should account for impact on the asset, as well as the insurance &amp; maintenance costs.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Natural Resource Scarcity: </a:t>
            </a:r>
            <a:r>
              <a:rPr lang="en-US">
                <a:ea typeface="+mn-lt"/>
                <a:cs typeface="+mn-lt"/>
              </a:rPr>
              <a:t>Changing environmental conditions have increased the depletion of natural resources, which have become more important to stakeholders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Pollution &amp; Waste: </a:t>
            </a:r>
            <a:r>
              <a:rPr lang="en-US">
                <a:ea typeface="+mn-lt"/>
                <a:cs typeface="+mn-lt"/>
              </a:rPr>
              <a:t>Can cause reputational risks, which influences product R&amp;D, retail expectations and consumer requirements. Pollution can also cause health concerns that influence license to operate, which can have legal &amp; regulatory ramifications.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r>
              <a:rPr lang="en-US">
                <a:ea typeface="+mn-lt"/>
                <a:cs typeface="+mn-lt"/>
              </a:rPr>
              <a:t>Environmental factors may not impact the company/portfolio directly, but it will have a material impact on key stakeholders (customers, consumers, or suppliers)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27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1FC4-279C-4921-BB7A-246A0476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0C72D-773A-4D23-A8D7-E751C3570B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Water utilization was from recycling source</a:t>
            </a:r>
          </a:p>
          <a:p>
            <a:pPr>
              <a:buClr>
                <a:srgbClr val="000000"/>
              </a:buClr>
            </a:pPr>
            <a:r>
              <a:rPr lang="en-US"/>
              <a:t>Invested in our communities</a:t>
            </a:r>
          </a:p>
          <a:p>
            <a:pPr>
              <a:buClr>
                <a:srgbClr val="000000"/>
              </a:buClr>
            </a:pPr>
            <a:r>
              <a:rPr lang="en-US"/>
              <a:t>Corporate Human Rights benchmark Assessment</a:t>
            </a:r>
          </a:p>
          <a:p>
            <a:pPr>
              <a:buClr>
                <a:srgbClr val="000000"/>
              </a:buClr>
            </a:pPr>
            <a:r>
              <a:rPr lang="en-US"/>
              <a:t>Local employees are hired (Providing employment </a:t>
            </a:r>
            <a:r>
              <a:rPr lang="en-US" err="1"/>
              <a:t>opp</a:t>
            </a:r>
            <a:r>
              <a:rPr lang="en-US"/>
              <a:t>)</a:t>
            </a:r>
          </a:p>
          <a:p>
            <a:pPr>
              <a:buClr>
                <a:srgbClr val="000000"/>
              </a:buClr>
            </a:pPr>
            <a:r>
              <a:rPr lang="en-US"/>
              <a:t>Women employment (Increase year on year)</a:t>
            </a:r>
          </a:p>
          <a:p>
            <a:pPr>
              <a:buClr>
                <a:srgbClr val="000000"/>
              </a:buClr>
            </a:pPr>
            <a:r>
              <a:rPr lang="en-US"/>
              <a:t>Pollution contribution if any</a:t>
            </a:r>
          </a:p>
          <a:p>
            <a:pPr>
              <a:buClr>
                <a:srgbClr val="000000"/>
              </a:buClr>
            </a:pPr>
            <a:r>
              <a:rPr lang="en-US"/>
              <a:t>Power utilization and environmental incidents</a:t>
            </a:r>
          </a:p>
        </p:txBody>
      </p:sp>
    </p:spTree>
    <p:extLst>
      <p:ext uri="{BB962C8B-B14F-4D97-AF65-F5344CB8AC3E}">
        <p14:creationId xmlns:p14="http://schemas.microsoft.com/office/powerpoint/2010/main" val="2165492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1FC4-279C-4921-BB7A-246A0476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0C72D-773A-4D23-A8D7-E751C3570B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Water utilization was from recycling source</a:t>
            </a:r>
          </a:p>
          <a:p>
            <a:pPr>
              <a:buClr>
                <a:srgbClr val="000000"/>
              </a:buClr>
            </a:pPr>
            <a:r>
              <a:rPr lang="en-US"/>
              <a:t>Invested in our communities</a:t>
            </a:r>
          </a:p>
          <a:p>
            <a:pPr>
              <a:buClr>
                <a:srgbClr val="000000"/>
              </a:buClr>
            </a:pPr>
            <a:r>
              <a:rPr lang="en-US"/>
              <a:t>Corporate Human Rights benchmark Assessment</a:t>
            </a:r>
          </a:p>
          <a:p>
            <a:pPr>
              <a:buClr>
                <a:srgbClr val="000000"/>
              </a:buClr>
            </a:pPr>
            <a:r>
              <a:rPr lang="en-US"/>
              <a:t>Local employees are hired (Providing employment </a:t>
            </a:r>
            <a:r>
              <a:rPr lang="en-US" err="1"/>
              <a:t>opp</a:t>
            </a:r>
            <a:r>
              <a:rPr lang="en-US"/>
              <a:t>)</a:t>
            </a:r>
          </a:p>
          <a:p>
            <a:pPr>
              <a:buClr>
                <a:srgbClr val="000000"/>
              </a:buClr>
            </a:pPr>
            <a:r>
              <a:rPr lang="en-US"/>
              <a:t>Women employment (Increase year on year)</a:t>
            </a:r>
          </a:p>
          <a:p>
            <a:pPr>
              <a:buClr>
                <a:srgbClr val="000000"/>
              </a:buClr>
            </a:pPr>
            <a:r>
              <a:rPr lang="en-US"/>
              <a:t>Pollution contribution if any</a:t>
            </a:r>
          </a:p>
          <a:p>
            <a:pPr>
              <a:buClr>
                <a:srgbClr val="000000"/>
              </a:buClr>
            </a:pPr>
            <a:r>
              <a:rPr lang="en-US"/>
              <a:t>Power utilization and environmental incidents</a:t>
            </a:r>
          </a:p>
        </p:txBody>
      </p:sp>
    </p:spTree>
    <p:extLst>
      <p:ext uri="{BB962C8B-B14F-4D97-AF65-F5344CB8AC3E}">
        <p14:creationId xmlns:p14="http://schemas.microsoft.com/office/powerpoint/2010/main" val="428195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D34E6B-6748-499E-97B2-562B54EEDFCA}"/>
              </a:ext>
            </a:extLst>
          </p:cNvPr>
          <p:cNvSpPr txBox="1"/>
          <p:nvPr/>
        </p:nvSpPr>
        <p:spPr>
          <a:xfrm>
            <a:off x="958344" y="875538"/>
            <a:ext cx="3114392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/>
              <a:t>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What is ESG?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Why ESG?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ESG Fators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SWOT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16627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AA59-228A-4AE5-988E-F2EE62B1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A7A1-0C7E-441C-8E28-DF10F5030D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Protecting our workforce</a:t>
            </a:r>
          </a:p>
          <a:p>
            <a:pPr>
              <a:buClr>
                <a:srgbClr val="000000"/>
              </a:buClr>
            </a:pPr>
            <a:r>
              <a:rPr lang="en-US"/>
              <a:t>- standards of health and </a:t>
            </a:r>
            <a:r>
              <a:rPr lang="en-US" err="1"/>
              <a:t>hygeine</a:t>
            </a:r>
            <a:endParaRPr lang="en-US"/>
          </a:p>
          <a:p>
            <a:pPr>
              <a:buClr>
                <a:srgbClr val="000000"/>
              </a:buClr>
            </a:pPr>
            <a:r>
              <a:rPr lang="en-US"/>
              <a:t>Committed to </a:t>
            </a:r>
            <a:r>
              <a:rPr lang="en-US" err="1"/>
              <a:t>manintain</a:t>
            </a:r>
            <a:r>
              <a:rPr lang="en-US"/>
              <a:t> health benefit policy</a:t>
            </a:r>
          </a:p>
          <a:p>
            <a:pPr>
              <a:buClr>
                <a:srgbClr val="000000"/>
              </a:buClr>
            </a:pPr>
            <a:r>
              <a:rPr lang="en-US">
                <a:ea typeface="+mn-lt"/>
                <a:cs typeface="+mn-lt"/>
              </a:rPr>
              <a:t>Dedicated to highest level of ethical and legal conduct in all business activities • Zero tolerance for corruption &amp; bribery and expect the same from our employees and contractors • Continuously striving to embrace evolving stakeholder expectations and implement best practices</a:t>
            </a:r>
          </a:p>
          <a:p>
            <a:pPr>
              <a:buClr>
                <a:srgbClr val="000000"/>
              </a:buClr>
            </a:pPr>
            <a:r>
              <a:rPr lang="en-US">
                <a:ea typeface="+mn-lt"/>
                <a:cs typeface="+mn-lt"/>
              </a:rPr>
              <a:t>IT infrastructure and information security management systems are reviewed by internal audit firm (Deloitte) annually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5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6" descr="Diagram, bubble chart&#10;&#10;Description automatically generated">
            <a:extLst>
              <a:ext uri="{FF2B5EF4-FFF2-40B4-BE49-F238E27FC236}">
                <a16:creationId xmlns:a16="http://schemas.microsoft.com/office/drawing/2014/main" id="{202F11AB-7314-481A-84C0-2BEE191F6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580" y="482600"/>
            <a:ext cx="5512839" cy="23567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1CF904-E999-4670-AE76-875059478F0A}"/>
              </a:ext>
            </a:extLst>
          </p:cNvPr>
          <p:cNvSpPr txBox="1"/>
          <p:nvPr/>
        </p:nvSpPr>
        <p:spPr>
          <a:xfrm>
            <a:off x="685331" y="3097763"/>
            <a:ext cx="7613598" cy="8242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>
                <a:latin typeface="+mj-lt"/>
                <a:ea typeface="+mj-ea"/>
                <a:cs typeface="+mj-cs"/>
              </a:rPr>
              <a:t>What is ESG?</a:t>
            </a:r>
          </a:p>
        </p:txBody>
      </p:sp>
    </p:spTree>
    <p:extLst>
      <p:ext uri="{BB962C8B-B14F-4D97-AF65-F5344CB8AC3E}">
        <p14:creationId xmlns:p14="http://schemas.microsoft.com/office/powerpoint/2010/main" val="139894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113CF6D-437A-43EA-8A55-3D68448B4EEF}"/>
              </a:ext>
            </a:extLst>
          </p:cNvPr>
          <p:cNvSpPr/>
          <p:nvPr/>
        </p:nvSpPr>
        <p:spPr>
          <a:xfrm>
            <a:off x="3424687" y="572579"/>
            <a:ext cx="2285998" cy="2285999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EE12053-41AC-4F62-86E7-773DD9157557}"/>
              </a:ext>
            </a:extLst>
          </p:cNvPr>
          <p:cNvSpPr txBox="1"/>
          <p:nvPr/>
        </p:nvSpPr>
        <p:spPr>
          <a:xfrm>
            <a:off x="2628900" y="343223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GOVERNANCE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8CA42E9-9701-4E17-9B29-FEE67E4566BA}"/>
              </a:ext>
            </a:extLst>
          </p:cNvPr>
          <p:cNvSpPr txBox="1"/>
          <p:nvPr/>
        </p:nvSpPr>
        <p:spPr>
          <a:xfrm>
            <a:off x="3742247" y="165573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ENVIRONMENT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F0E1B2A-FC34-4C25-950F-748FBBE884A3}"/>
              </a:ext>
            </a:extLst>
          </p:cNvPr>
          <p:cNvSpPr/>
          <p:nvPr/>
        </p:nvSpPr>
        <p:spPr>
          <a:xfrm>
            <a:off x="4190280" y="2017503"/>
            <a:ext cx="2285998" cy="228599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38AA060-25FA-4A61-BB03-9C39377030C3}"/>
              </a:ext>
            </a:extLst>
          </p:cNvPr>
          <p:cNvSpPr/>
          <p:nvPr/>
        </p:nvSpPr>
        <p:spPr>
          <a:xfrm>
            <a:off x="2540479" y="2017503"/>
            <a:ext cx="2285998" cy="2285999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BD12B1B-5CF4-4A5C-B49B-622BFB7F4ECA}"/>
              </a:ext>
            </a:extLst>
          </p:cNvPr>
          <p:cNvSpPr txBox="1"/>
          <p:nvPr/>
        </p:nvSpPr>
        <p:spPr>
          <a:xfrm>
            <a:off x="5022731" y="343223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SOCIAL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F62DB3A-0484-4EF1-AE12-F9A19E2106FE}"/>
              </a:ext>
            </a:extLst>
          </p:cNvPr>
          <p:cNvSpPr txBox="1"/>
          <p:nvPr/>
        </p:nvSpPr>
        <p:spPr>
          <a:xfrm>
            <a:off x="4235569" y="2526462"/>
            <a:ext cx="1028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ESG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0A88324-A0C2-4A53-BB82-C172384B4649}"/>
              </a:ext>
            </a:extLst>
          </p:cNvPr>
          <p:cNvSpPr txBox="1"/>
          <p:nvPr/>
        </p:nvSpPr>
        <p:spPr>
          <a:xfrm>
            <a:off x="345595" y="15689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What is ESG?</a:t>
            </a:r>
          </a:p>
          <a:p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B6B1B15-1BB2-4712-ABBF-9580C5D641E5}"/>
              </a:ext>
            </a:extLst>
          </p:cNvPr>
          <p:cNvSpPr txBox="1"/>
          <p:nvPr/>
        </p:nvSpPr>
        <p:spPr>
          <a:xfrm>
            <a:off x="267418" y="1210933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Governance criteria refers to a company’s leadership &amp; management philosophy, practices, policies, internal controls, and shareholder rights.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E24521F-4752-437C-A0CE-9EB785BA8E19}"/>
              </a:ext>
            </a:extLst>
          </p:cNvPr>
          <p:cNvSpPr txBox="1"/>
          <p:nvPr/>
        </p:nvSpPr>
        <p:spPr>
          <a:xfrm>
            <a:off x="6478438" y="3669461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Social criteria refers to how a company manages relationships with and creates value for stakeholders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4FBB9C-78F9-4ED5-98DB-536A9ECB7138}"/>
              </a:ext>
            </a:extLst>
          </p:cNvPr>
          <p:cNvSpPr txBox="1"/>
          <p:nvPr/>
        </p:nvSpPr>
        <p:spPr>
          <a:xfrm>
            <a:off x="6122598" y="650216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Environmental criteria addresses a company’s operations environmental impact, and environmental stewardship</a:t>
            </a:r>
          </a:p>
        </p:txBody>
      </p:sp>
      <p:pic>
        <p:nvPicPr>
          <p:cNvPr id="97" name="Graphic 97" descr="Acquisition with solid fill">
            <a:extLst>
              <a:ext uri="{FF2B5EF4-FFF2-40B4-BE49-F238E27FC236}">
                <a16:creationId xmlns:a16="http://schemas.microsoft.com/office/drawing/2014/main" id="{1BEED1D0-AE5A-44CB-A9C4-8A914D1A1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262" y="195173"/>
            <a:ext cx="1572164" cy="914400"/>
          </a:xfrm>
          <a:prstGeom prst="rect">
            <a:avLst/>
          </a:prstGeom>
        </p:spPr>
      </p:pic>
      <p:pic>
        <p:nvPicPr>
          <p:cNvPr id="2" name="Graphic 2" descr="Leaf outline">
            <a:extLst>
              <a:ext uri="{FF2B5EF4-FFF2-40B4-BE49-F238E27FC236}">
                <a16:creationId xmlns:a16="http://schemas.microsoft.com/office/drawing/2014/main" id="{E84CB0FB-5232-43F0-879F-19998D8ED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800" y="788238"/>
            <a:ext cx="914400" cy="914400"/>
          </a:xfrm>
          <a:prstGeom prst="rect">
            <a:avLst/>
          </a:prstGeom>
        </p:spPr>
      </p:pic>
      <p:pic>
        <p:nvPicPr>
          <p:cNvPr id="3" name="Graphic 3" descr="Cycle with people outline">
            <a:extLst>
              <a:ext uri="{FF2B5EF4-FFF2-40B4-BE49-F238E27FC236}">
                <a16:creationId xmlns:a16="http://schemas.microsoft.com/office/drawing/2014/main" id="{BA2DAB2E-93FA-4DA4-BA0C-9EEB6A686C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7442" y="2567437"/>
            <a:ext cx="914400" cy="914400"/>
          </a:xfrm>
          <a:prstGeom prst="rect">
            <a:avLst/>
          </a:prstGeom>
        </p:spPr>
      </p:pic>
      <p:pic>
        <p:nvPicPr>
          <p:cNvPr id="6" name="Graphic 6" descr="Greek Temple outline">
            <a:extLst>
              <a:ext uri="{FF2B5EF4-FFF2-40B4-BE49-F238E27FC236}">
                <a16:creationId xmlns:a16="http://schemas.microsoft.com/office/drawing/2014/main" id="{E9ACA95E-1B37-4D77-A3C6-49B57350C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06844" y="25701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1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A38B2E83-73CC-4F00-909A-832C1B7B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8324" y="331758"/>
            <a:ext cx="4622400" cy="841800"/>
          </a:xfrm>
        </p:spPr>
        <p:txBody>
          <a:bodyPr/>
          <a:lstStyle/>
          <a:p>
            <a:r>
              <a:rPr lang="en-US"/>
              <a:t>Why ESG?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C3C45B-4B49-4129-9912-D35BA0C56A54}"/>
              </a:ext>
            </a:extLst>
          </p:cNvPr>
          <p:cNvSpPr txBox="1"/>
          <p:nvPr/>
        </p:nvSpPr>
        <p:spPr>
          <a:xfrm>
            <a:off x="741872" y="1448160"/>
            <a:ext cx="814549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1. Corporate Reputation </a:t>
            </a:r>
          </a:p>
          <a:p>
            <a:r>
              <a:rPr lang="en-US"/>
              <a:t>2. Risk Reduction</a:t>
            </a:r>
          </a:p>
          <a:p>
            <a:r>
              <a:rPr lang="en-US"/>
              <a:t>3. Opportunity Management </a:t>
            </a:r>
          </a:p>
          <a:p>
            <a:r>
              <a:rPr lang="en-US"/>
              <a:t>4. Culture and Intrinsic Values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51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53E5F-713A-4B77-98C5-811F7B211ACB}"/>
              </a:ext>
            </a:extLst>
          </p:cNvPr>
          <p:cNvSpPr txBox="1"/>
          <p:nvPr/>
        </p:nvSpPr>
        <p:spPr>
          <a:xfrm>
            <a:off x="526212" y="855094"/>
            <a:ext cx="829645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1. Corporate Reputation : </a:t>
            </a:r>
            <a:r>
              <a:rPr lang="en-US">
                <a:ea typeface="+mn-lt"/>
                <a:cs typeface="+mn-lt"/>
              </a:rPr>
              <a:t>Enhanced customer &amp; investor acquisition </a:t>
            </a:r>
            <a:endParaRPr lang="en-US"/>
          </a:p>
          <a:p>
            <a:r>
              <a:rPr lang="en-US"/>
              <a:t>2. Risk Reduction: </a:t>
            </a:r>
            <a:r>
              <a:rPr lang="en-US">
                <a:ea typeface="+mn-lt"/>
                <a:cs typeface="+mn-lt"/>
              </a:rPr>
              <a:t>Reduced disruptions &amp; losses</a:t>
            </a:r>
          </a:p>
          <a:p>
            <a:r>
              <a:rPr lang="en-US"/>
              <a:t>3. Opportunity Management : </a:t>
            </a:r>
            <a:r>
              <a:rPr lang="en-US">
                <a:ea typeface="+mn-lt"/>
                <a:cs typeface="+mn-lt"/>
              </a:rPr>
              <a:t>Greater workforce productivity &amp; org. resilience</a:t>
            </a:r>
          </a:p>
          <a:p>
            <a:r>
              <a:rPr lang="en-US"/>
              <a:t>4. Culture and Intrinsic Values: </a:t>
            </a:r>
            <a:r>
              <a:rPr lang="en-US">
                <a:ea typeface="+mn-lt"/>
                <a:cs typeface="+mn-lt"/>
              </a:rPr>
              <a:t>Identification of new markets/customers, products/services, revenue streams </a:t>
            </a:r>
          </a:p>
        </p:txBody>
      </p:sp>
    </p:spTree>
    <p:extLst>
      <p:ext uri="{BB962C8B-B14F-4D97-AF65-F5344CB8AC3E}">
        <p14:creationId xmlns:p14="http://schemas.microsoft.com/office/powerpoint/2010/main" val="186066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91ED3B-7FE7-411A-811F-16F215320E99}"/>
              </a:ext>
            </a:extLst>
          </p:cNvPr>
          <p:cNvGrpSpPr/>
          <p:nvPr/>
        </p:nvGrpSpPr>
        <p:grpSpPr>
          <a:xfrm>
            <a:off x="459357" y="809805"/>
            <a:ext cx="2575525" cy="1919377"/>
            <a:chOff x="3424687" y="572579"/>
            <a:chExt cx="3060760" cy="2285999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113CF6D-437A-43EA-8A55-3D68448B4EEF}"/>
                </a:ext>
              </a:extLst>
            </p:cNvPr>
            <p:cNvSpPr/>
            <p:nvPr/>
          </p:nvSpPr>
          <p:spPr>
            <a:xfrm>
              <a:off x="3424687" y="572579"/>
              <a:ext cx="2285998" cy="228599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8CA42E9-9701-4E17-9B29-FEE67E4566BA}"/>
                </a:ext>
              </a:extLst>
            </p:cNvPr>
            <p:cNvSpPr txBox="1"/>
            <p:nvPr/>
          </p:nvSpPr>
          <p:spPr>
            <a:xfrm>
              <a:off x="3742247" y="1655732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ENVIRONMENT</a:t>
              </a:r>
            </a:p>
          </p:txBody>
        </p:sp>
        <p:pic>
          <p:nvPicPr>
            <p:cNvPr id="2" name="Graphic 2" descr="Leaf outline">
              <a:extLst>
                <a:ext uri="{FF2B5EF4-FFF2-40B4-BE49-F238E27FC236}">
                  <a16:creationId xmlns:a16="http://schemas.microsoft.com/office/drawing/2014/main" id="{E84CB0FB-5232-43F0-879F-19998D8ED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14800" y="788238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D76573-4F73-48A2-97F7-31DB92E2E682}"/>
              </a:ext>
            </a:extLst>
          </p:cNvPr>
          <p:cNvGrpSpPr/>
          <p:nvPr/>
        </p:nvGrpSpPr>
        <p:grpSpPr>
          <a:xfrm>
            <a:off x="3155110" y="691192"/>
            <a:ext cx="3349208" cy="2037990"/>
            <a:chOff x="5926346" y="701975"/>
            <a:chExt cx="3435472" cy="2285999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F0E1B2A-FC34-4C25-950F-748FBBE884A3}"/>
                </a:ext>
              </a:extLst>
            </p:cNvPr>
            <p:cNvSpPr/>
            <p:nvPr/>
          </p:nvSpPr>
          <p:spPr>
            <a:xfrm>
              <a:off x="5926346" y="701975"/>
              <a:ext cx="2285998" cy="2285999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BD12B1B-5CF4-4A5C-B49B-622BFB7F4ECA}"/>
                </a:ext>
              </a:extLst>
            </p:cNvPr>
            <p:cNvSpPr txBox="1"/>
            <p:nvPr/>
          </p:nvSpPr>
          <p:spPr>
            <a:xfrm>
              <a:off x="6618618" y="1825565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SOCIAL</a:t>
              </a:r>
            </a:p>
          </p:txBody>
        </p:sp>
        <p:pic>
          <p:nvPicPr>
            <p:cNvPr id="3" name="Graphic 3" descr="Cycle with people outline">
              <a:extLst>
                <a:ext uri="{FF2B5EF4-FFF2-40B4-BE49-F238E27FC236}">
                  <a16:creationId xmlns:a16="http://schemas.microsoft.com/office/drawing/2014/main" id="{BA2DAB2E-93FA-4DA4-BA0C-9EEB6A686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16461" y="928418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1A0AB-7CF6-4B24-921B-C7F1915DFD3F}"/>
              </a:ext>
            </a:extLst>
          </p:cNvPr>
          <p:cNvGrpSpPr/>
          <p:nvPr/>
        </p:nvGrpSpPr>
        <p:grpSpPr>
          <a:xfrm>
            <a:off x="5980262" y="745107"/>
            <a:ext cx="2842405" cy="1984075"/>
            <a:chOff x="3198243" y="680409"/>
            <a:chExt cx="3133546" cy="2285999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EE12053-41AC-4F62-86E7-773DD9157557}"/>
                </a:ext>
              </a:extLst>
            </p:cNvPr>
            <p:cNvSpPr txBox="1"/>
            <p:nvPr/>
          </p:nvSpPr>
          <p:spPr>
            <a:xfrm>
              <a:off x="3588589" y="1825565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GOVERNANCE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38AA060-25FA-4A61-BB03-9C39377030C3}"/>
                </a:ext>
              </a:extLst>
            </p:cNvPr>
            <p:cNvSpPr/>
            <p:nvPr/>
          </p:nvSpPr>
          <p:spPr>
            <a:xfrm>
              <a:off x="3198243" y="680409"/>
              <a:ext cx="2285998" cy="2285999"/>
            </a:xfrm>
            <a:prstGeom prst="ellips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6" descr="Greek Temple outline">
              <a:extLst>
                <a:ext uri="{FF2B5EF4-FFF2-40B4-BE49-F238E27FC236}">
                  <a16:creationId xmlns:a16="http://schemas.microsoft.com/office/drawing/2014/main" id="{E9ACA95E-1B37-4D77-A3C6-49B57350C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80268" y="909548"/>
              <a:ext cx="914400" cy="914400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BDDAD893-9786-4A11-A3B7-7A4E8E5A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579" y="51400"/>
            <a:ext cx="5042937" cy="841800"/>
          </a:xfrm>
        </p:spPr>
        <p:txBody>
          <a:bodyPr/>
          <a:lstStyle/>
          <a:p>
            <a:r>
              <a:rPr lang="en-US"/>
              <a:t>ESG Factors?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85F8A0-91DE-44B1-BC1D-C22AAF7FB0C3}"/>
              </a:ext>
            </a:extLst>
          </p:cNvPr>
          <p:cNvSpPr/>
          <p:nvPr/>
        </p:nvSpPr>
        <p:spPr>
          <a:xfrm>
            <a:off x="1127904" y="2502739"/>
            <a:ext cx="2135036" cy="180076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052CD2F-910D-4687-AB9C-CD4639EFDEBA}"/>
              </a:ext>
            </a:extLst>
          </p:cNvPr>
          <p:cNvSpPr/>
          <p:nvPr/>
        </p:nvSpPr>
        <p:spPr>
          <a:xfrm>
            <a:off x="6724291" y="2502739"/>
            <a:ext cx="1854678" cy="180076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5002ED9-E7E8-4B31-B0C7-6C1A9DF92774}"/>
              </a:ext>
            </a:extLst>
          </p:cNvPr>
          <p:cNvSpPr/>
          <p:nvPr/>
        </p:nvSpPr>
        <p:spPr>
          <a:xfrm>
            <a:off x="3974620" y="2502739"/>
            <a:ext cx="1692933" cy="180076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3884C5-F44D-4F57-B638-A8A013B7E538}"/>
              </a:ext>
            </a:extLst>
          </p:cNvPr>
          <p:cNvSpPr txBox="1"/>
          <p:nvPr/>
        </p:nvSpPr>
        <p:spPr>
          <a:xfrm>
            <a:off x="1240586" y="2949695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Climate Change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Natural Resource Scarcity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Pollution &amp; Waste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CFCE69-AEE5-4657-AFE2-73FBE19226C7}"/>
              </a:ext>
            </a:extLst>
          </p:cNvPr>
          <p:cNvSpPr txBox="1"/>
          <p:nvPr/>
        </p:nvSpPr>
        <p:spPr>
          <a:xfrm>
            <a:off x="4025301" y="2952391"/>
            <a:ext cx="22795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Community Engagement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Responsible Sourcing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57C375-15A0-4C8D-A7FD-08A2551BFFCC}"/>
              </a:ext>
            </a:extLst>
          </p:cNvPr>
          <p:cNvSpPr txBox="1"/>
          <p:nvPr/>
        </p:nvSpPr>
        <p:spPr>
          <a:xfrm>
            <a:off x="6774971" y="2952391"/>
            <a:ext cx="18482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Environmental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88768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A38B2E83-73CC-4F00-909A-832C1B7B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1390" y="62183"/>
            <a:ext cx="4622400" cy="841800"/>
          </a:xfrm>
        </p:spPr>
        <p:txBody>
          <a:bodyPr/>
          <a:lstStyle/>
          <a:p>
            <a:r>
              <a:rPr lang="en-US" sz="1600" b="1"/>
              <a:t>Environment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C3C45B-4B49-4129-9912-D35BA0C56A54}"/>
              </a:ext>
            </a:extLst>
          </p:cNvPr>
          <p:cNvSpPr txBox="1"/>
          <p:nvPr/>
        </p:nvSpPr>
        <p:spPr>
          <a:xfrm>
            <a:off x="741872" y="1448160"/>
            <a:ext cx="81454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ea typeface="+mn-lt"/>
              <a:cs typeface="+mn-lt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61FCABF-3EBA-47CF-9CD4-2986AE9E62B2}"/>
              </a:ext>
            </a:extLst>
          </p:cNvPr>
          <p:cNvCxnSpPr/>
          <p:nvPr/>
        </p:nvCxnSpPr>
        <p:spPr>
          <a:xfrm>
            <a:off x="610319" y="648060"/>
            <a:ext cx="4571998" cy="0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Graphic 2" descr="Leaf outline">
            <a:extLst>
              <a:ext uri="{FF2B5EF4-FFF2-40B4-BE49-F238E27FC236}">
                <a16:creationId xmlns:a16="http://schemas.microsoft.com/office/drawing/2014/main" id="{2AD38967-D39D-446A-8AEA-802E76B3A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1498" y="-65859"/>
            <a:ext cx="769436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1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4">
            <a:extLst>
              <a:ext uri="{FF2B5EF4-FFF2-40B4-BE49-F238E27FC236}">
                <a16:creationId xmlns:a16="http://schemas.microsoft.com/office/drawing/2014/main" id="{FE281DB8-FE88-40B2-BC34-2B6C215AE089}"/>
              </a:ext>
            </a:extLst>
          </p:cNvPr>
          <p:cNvSpPr/>
          <p:nvPr/>
        </p:nvSpPr>
        <p:spPr>
          <a:xfrm>
            <a:off x="8214650" y="208009"/>
            <a:ext cx="43129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A38B2E83-73CC-4F00-909A-832C1B7B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74" y="116098"/>
            <a:ext cx="4622400" cy="841800"/>
          </a:xfrm>
        </p:spPr>
        <p:txBody>
          <a:bodyPr/>
          <a:lstStyle/>
          <a:p>
            <a:r>
              <a:rPr lang="en-US" sz="1600" b="1"/>
              <a:t>Social – Community </a:t>
            </a:r>
            <a:r>
              <a:rPr lang="en-US" sz="1600" b="1" err="1"/>
              <a:t>eNGAGEMENT</a:t>
            </a:r>
            <a:endParaRPr lang="en-US" sz="1600" b="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C3C45B-4B49-4129-9912-D35BA0C56A54}"/>
              </a:ext>
            </a:extLst>
          </p:cNvPr>
          <p:cNvSpPr txBox="1"/>
          <p:nvPr/>
        </p:nvSpPr>
        <p:spPr>
          <a:xfrm>
            <a:off x="741872" y="1448160"/>
            <a:ext cx="81454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ea typeface="+mn-lt"/>
              <a:cs typeface="+mn-lt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61FCABF-3EBA-47CF-9CD4-2986AE9E62B2}"/>
              </a:ext>
            </a:extLst>
          </p:cNvPr>
          <p:cNvCxnSpPr/>
          <p:nvPr/>
        </p:nvCxnSpPr>
        <p:spPr>
          <a:xfrm>
            <a:off x="610319" y="648060"/>
            <a:ext cx="4571998" cy="0"/>
          </a:xfrm>
          <a:prstGeom prst="straightConnector1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Graphic 3" descr="Cycle with people outline">
            <a:extLst>
              <a:ext uri="{FF2B5EF4-FFF2-40B4-BE49-F238E27FC236}">
                <a16:creationId xmlns:a16="http://schemas.microsoft.com/office/drawing/2014/main" id="{7F0227F1-25A8-40A7-8278-071EF0066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3670" y="-55838"/>
            <a:ext cx="891440" cy="815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EC4E8-1777-4C5D-B2B8-4BCBB013ED37}"/>
              </a:ext>
            </a:extLst>
          </p:cNvPr>
          <p:cNvSpPr txBox="1"/>
          <p:nvPr/>
        </p:nvSpPr>
        <p:spPr>
          <a:xfrm>
            <a:off x="806570" y="898225"/>
            <a:ext cx="30127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  <a:p>
            <a:pPr marL="285750" indent="-285750">
              <a:buFont typeface="Wingdings"/>
              <a:buChar char="Ø"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69A63-32D6-4EE4-86E3-095AE886AA77}"/>
              </a:ext>
            </a:extLst>
          </p:cNvPr>
          <p:cNvSpPr txBox="1"/>
          <p:nvPr/>
        </p:nvSpPr>
        <p:spPr>
          <a:xfrm>
            <a:off x="612476" y="1049188"/>
            <a:ext cx="712110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latin typeface="Calibri"/>
                <a:cs typeface="Calibri"/>
              </a:rPr>
              <a:t>At </a:t>
            </a:r>
            <a:r>
              <a:rPr lang="en-US" sz="1600" err="1">
                <a:latin typeface="Calibri"/>
                <a:cs typeface="Calibri"/>
              </a:rPr>
              <a:t>Ripplr</a:t>
            </a:r>
            <a:r>
              <a:rPr lang="en-US" sz="1600">
                <a:latin typeface="Calibri"/>
                <a:cs typeface="Calibri"/>
              </a:rPr>
              <a:t>, our people are integral to our success. Our human capital strategy is focused on attracting, developing and retaining the high performing diverse work force.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latin typeface="Calibri"/>
                <a:cs typeface="Calibri"/>
              </a:rPr>
              <a:t>Ripplr has various initiatives, programs designed to create diversity, equity and inclusion.</a:t>
            </a:r>
          </a:p>
          <a:p>
            <a:pPr marL="285750" indent="-285750">
              <a:buFont typeface="Arial"/>
              <a:buChar char="•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96607533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Application>Microsoft Office PowerPoint</Application>
  <PresentationFormat>On-screen Show (16:9)</PresentationFormat>
  <Slides>20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Droplet</vt:lpstr>
      <vt:lpstr>PowerPoint Presentation</vt:lpstr>
      <vt:lpstr>PowerPoint Presentation</vt:lpstr>
      <vt:lpstr>PowerPoint Presentation</vt:lpstr>
      <vt:lpstr>PowerPoint Presentation</vt:lpstr>
      <vt:lpstr>Why ESG?</vt:lpstr>
      <vt:lpstr>PowerPoint Presentation</vt:lpstr>
      <vt:lpstr>ESG Factors?</vt:lpstr>
      <vt:lpstr>Environment</vt:lpstr>
      <vt:lpstr>Social – Community eNGAGEMENT</vt:lpstr>
      <vt:lpstr>Social – Community eNGAGEMENT</vt:lpstr>
      <vt:lpstr>Governance</vt:lpstr>
      <vt:lpstr>THANK YOU</vt:lpstr>
      <vt:lpstr>Social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Joinee Orientation</dc:title>
  <cp:revision>1</cp:revision>
  <dcterms:modified xsi:type="dcterms:W3CDTF">2021-09-15T09:55:04Z</dcterms:modified>
</cp:coreProperties>
</file>